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84" r:id="rId3"/>
    <p:sldId id="286" r:id="rId4"/>
    <p:sldId id="285" r:id="rId5"/>
    <p:sldId id="287" r:id="rId6"/>
    <p:sldId id="288" r:id="rId7"/>
    <p:sldId id="289" r:id="rId8"/>
    <p:sldId id="290" r:id="rId9"/>
    <p:sldId id="340" r:id="rId10"/>
    <p:sldId id="291" r:id="rId11"/>
    <p:sldId id="263" r:id="rId12"/>
    <p:sldId id="264" r:id="rId13"/>
    <p:sldId id="257" r:id="rId14"/>
    <p:sldId id="258" r:id="rId15"/>
    <p:sldId id="259" r:id="rId16"/>
    <p:sldId id="260" r:id="rId17"/>
    <p:sldId id="261" r:id="rId18"/>
    <p:sldId id="265" r:id="rId19"/>
    <p:sldId id="270" r:id="rId20"/>
    <p:sldId id="266" r:id="rId21"/>
    <p:sldId id="339" r:id="rId22"/>
    <p:sldId id="267" r:id="rId23"/>
    <p:sldId id="328" r:id="rId24"/>
    <p:sldId id="268" r:id="rId25"/>
    <p:sldId id="312" r:id="rId26"/>
    <p:sldId id="314" r:id="rId27"/>
    <p:sldId id="313" r:id="rId28"/>
    <p:sldId id="292" r:id="rId29"/>
    <p:sldId id="293" r:id="rId30"/>
    <p:sldId id="294" r:id="rId31"/>
    <p:sldId id="295" r:id="rId32"/>
    <p:sldId id="296" r:id="rId33"/>
    <p:sldId id="297" r:id="rId34"/>
    <p:sldId id="298" r:id="rId35"/>
    <p:sldId id="299" r:id="rId36"/>
    <p:sldId id="300" r:id="rId37"/>
    <p:sldId id="301" r:id="rId38"/>
    <p:sldId id="303" r:id="rId39"/>
    <p:sldId id="304" r:id="rId40"/>
    <p:sldId id="306" r:id="rId41"/>
    <p:sldId id="305" r:id="rId42"/>
    <p:sldId id="307" r:id="rId43"/>
    <p:sldId id="308" r:id="rId44"/>
    <p:sldId id="309" r:id="rId45"/>
    <p:sldId id="310" r:id="rId46"/>
    <p:sldId id="311"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38" r:id="rId61"/>
    <p:sldId id="337" r:id="rId62"/>
    <p:sldId id="332" r:id="rId63"/>
    <p:sldId id="334" r:id="rId64"/>
    <p:sldId id="335" r:id="rId65"/>
    <p:sldId id="336" r:id="rId66"/>
    <p:sldId id="341" r:id="rId67"/>
    <p:sldId id="342" r:id="rId68"/>
    <p:sldId id="344" r:id="rId69"/>
    <p:sldId id="345" r:id="rId70"/>
    <p:sldId id="346" r:id="rId71"/>
    <p:sldId id="347" r:id="rId72"/>
    <p:sldId id="348" r:id="rId73"/>
    <p:sldId id="349"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36"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2:27.686"/>
    </inkml:context>
    <inkml:brush xml:id="br0">
      <inkml:brushProperty name="width" value="0.05292" units="cm"/>
      <inkml:brushProperty name="height" value="0.05292" units="cm"/>
      <inkml:brushProperty name="color" value="#FF0000"/>
    </inkml:brush>
  </inkml:definitions>
  <inkml:trace contextRef="#ctx0" brushRef="#br0">18796 7506 78,'0'0'181,"-3"-5"6,1 4-6,2 1 8,-2-4-4,-2 3 0,4 1-2,-1-5-4,1 5-2,0 0-9,-1-4-10,1 4-2,0 0-1,0 0-3,0 0-15,6-5-14,-3 3-6,6-3-11,6 2-11,6-2-3,6 3 7,1-1-23,10-4-9,4 3 1,2 3 2,1 1-7,2-3 8,3-1-4,19 6-3,-18-5-5,-2-1-11,30 6 3,-10 0-11,-24-1-10,0-1 4,6 0-6,-6 2 0,-2-1-1,-3-1 0,-13 1-6,1 3-3,-2-4-11,-4 0 10,-1 0-1,-8-1 3,-5 1-1,2 0-9,-3 0 1,-3-3 7,2 3 3,-6 0-20,0 0-1,7 0-19,-5-4-13,-2 4-14,0 0-36,5 2-30,-5-2-44,0 0-43,0 0-68,0 0-13,-14 2-248,1-2-572,-8 3 254</inkml:trace>
  <inkml:trace contextRef="#ctx0" brushRef="#br0" timeOffset="1500.575">4341 8339 19,'0'0'141,"0"0"-14,0 0-24,0 0 2,-7-3 13,7 3-25,0 0-5,0 0 7,0 0-19,19-1 7,-12 1-2,3 0 1,3 0 2,2 0-3,6 5-10,3-8 3,2 5 2,-1-1 0,16-1-2,-2 6-9,2-6-2,3 3 0,4-1-1,-2-1-3,2 1-1,19 1 11,-21 1-19,2 4 3,22-3-2,-21-3-2,23 5-7,-4-4 3,-20 6-4,22-11-1,-1 7 1,-25-1 10,29-2-13,0 2-3,-1 2-14,-1-5 15,-4 8-2,4-4-9,-4 1 0,-19-2 0,23 8-5,-2 0 0,-23-10 0,2 3 2,20 2-13,2-3 5,-1-17-2,-20 19 1,23 1-2,-25-2-6,26-4 3,0 14 3,-2-14-5,-3-1 4,2 4-2,-21-5-3,-1-1-1,19-5-12,-20 9 10,1-2 1,-2 0 1,-2 0-2,-14 0 10,8 0-11,5-5 4,-5 5-3,-8 0 4,-2-2 4,0 2-6,-1 5 4,-3-8-7,-2 1 6,-3-1-2,2 3 1,-7-2-4,-4 1 2,1 1-2,-2 0-7,-2-1-16,-3-2-17,0 3-23,0-1-56,-4 1-69,3-6-62,-3 1-167,0 5-449,-8-13 198</inkml:trace>
  <inkml:trace contextRef="#ctx0" brushRef="#br0" timeOffset="2036.8313">4663 4819 106,'0'-17'281,"2"7"-20,-2-2-20,2 7 7,-6-1-30,1 0-9,-1 2-23,0 2-21,-4 3-19,0 2-14,-6 9-8,-4 10-27,-9 18 5,-1 5-12,1 5-6,-5 22-4,7-24-4,9 2-10,2-3-11,3 5-4,1-5 16,3-12-16,4 1-11,3 10-7,0-13-2,3-3-14,5 2-3,2-6-41,3-7-27,1 6-19,4-1-50,-1-5-28,8-7-55,1-4-46,1-6-146,-2-2-431,0-7 191</inkml:trace>
  <inkml:trace contextRef="#ctx0" brushRef="#br0" timeOffset="2530.232">5042 4805 118,'7'-30'259,"3"11"-4,-7 3-15,-2 0-23,1 7-13,-2 2-32,0 2-21,0 0-16,2 5-13,-2 0-10,0 0-11,3 19-10,0 7-7,-3 6-6,-3 17-7,0 0-6,-1 2-1,0-1-10,3-1-1,-1-1 2,-1-2-7,3-10-13,-3-5 9,2 1-14,1-2-3,0-5-1,4-8-2,-4 2 0,0-1-5,0 0-1,0-8-3,0 1 0,2-4-12,-1 0 12,-1 0 12,3-4 17,-3 1 10,0-4 12,0 0-4,0 0-3,11-14-14,-5-3 3,7-10 5,-1-7-17,7-9-6,0-3 5,2-1-10,3-4-3,-1 4-5,-1-5-2,-2 9-2,3 2-5,-12 17 2,2-1-1,-4 9 11,-2-1-5,-1 7-5,-4 0-8,0 3-1,1 3-12,-3 0 13,0 2-34,0 2 5,0 0-4,-15 20 3,1 1-14,-3 7 0,-10 11-10,7-13-17,5 0 7,-5-2 7,6-1-3,4-6 9,0 5 11,3-6-6,3-1 7,-2 0-1,3-5 1,1 1-3,2 0 14,1 0 0,0 0 0,2 0 10,3 6 9,0 0-8,1-1 3,1 2 4,3 3-1,4 0 22,-7-4-18,5 5 3,-5-7-16,6 4 20,-10-4 0,9 0-3,1 4-13,-4-7-21,1 0-44,-4-7-29,4 2-33,2-2-24,1-5-45,2-3-136,-1-4-374,1 1 165</inkml:trace>
  <inkml:trace contextRef="#ctx0" brushRef="#br0" timeOffset="3310.2537">5569 5128 225,'0'-4'225,"1"0"-23,-1 4-23,3-4-25,-3 4-10,0 0-13,0 0-8,4 17-5,-4-12-2,2 2-22,2 0-8,-3-1-7,1 1-9,2-2-12,-3-1 7,1 4 0,3-5-11,-2-2 19,-3-1 3,10 3 6,-4-3 2,-6 0-8,15-7-1,-9-1-9,5 1 7,-1-8 6,-4 6-1,-1 0-2,-2 1 5,1 0-4,-1-1 1,0 4-7,-3 0-2,0 1-5,0 4-3,0 0-10,0-8 13,0 8-27,0 0-3,0 0-6,-21 15-2,14-6 0,-3 4-8,-3 11-4,3-12-16,3 0 10,4 3-5,-1-3-11,1-4 2,2 1 6,1-1-18,1 1 1,4 0-8,0-1 0,0-1-9,7-2 1,2 4-8,0-10 3,3 1 2,6-1 8,-8-1-9,6-8-2,-4 5 6,2-6 5,3-2-4,-4-4 8,2 5 10,-3-5 8,0-1-10,-1-1 5,-5 7 11,-2 0 19,-1 4 8,-4 4-2,0-3 6,0 2-2,-2 3 15,1-1-10,-3 3-14,0 0-3,0 0-3,0 0 4,0 0-4,-7 15-2,4-1-2,1-4 5,0 2-6,2 0 9,-1 0-16,2 5 8,0-5-21,2-2 11,-2 3-2,5-3 6,0 3-7,-1-5 0,2 1 1,0-6-1,1 4-5,0-5 3,0 1 27,1-3-24,3-5 1,1 0-1,1-2 5,0 0 20,-4-1-8,3-1 0,-2 0 6,-1-4 6,-2 5-17,1-4 27,-4 6 7,1-3-1,-2 1 25,-4 4-6,4-3 2,-2 0 6,-1 3-10,-1 4 15,2-8-8,-1 4-7,-1 4-10,1-5-22,-1 5 17,3-5-8,-3 5-6,0 0-6,0 0-44,0 0 42,0 0-7,-3 29 0,2 0 2,-3 5 9,2 17-7,1 4 3,1 30 3,-3-2 10,9 1-1,-6-4 3,5-18 0,0 18 13,0-19-19,-2-6-2,-2 4-4,2-1 5,-4-1 19,2-5-28,1-4 0,-2-14-6,-2-5-1,2-1 5,-4-10-15,1-2 2,-1-1 8,0-8-9,-5-2 5,2-1 1,-3-1-12,2-7-3,-6-4-10,3-13-3,-8 2-8,4-8-10,-1-2-7,1-15 15,5-4-14,2 14-29,3-12-21,8 0-28,-1-2-22,3 15-23,4-13-26,9 1-25,6 0-9,0 5-19,5 6-17,8-6-4,1 6-13,-2 7-4,3 0-147,-2-2-464,2 12 206</inkml:trace>
  <inkml:trace contextRef="#ctx0" brushRef="#br0" timeOffset="3445.3502">6541 5489 110,'21'-5'125,"-6"2"6,-1 1-6,-4 0 18,0 0-1,-6 2-6,-4 0 6,0 0 1,10 4 12,-6 3 5,1 1 1,-4 1-10,3 8 2,-4 3-16,-1 5-12,1 2-20,-4 2 0,-2 2-9,0 2-15,-2-2-32,2-1-42,-1 0-59,0-3-61,3-9-62,3 1-216,1-9-423,1-1 188</inkml:trace>
  <inkml:trace contextRef="#ctx0" brushRef="#br0" timeOffset="3759.5718">7075 5343 160,'7'-17'374,"1"3"-9,-5 4-32,1 4-43,-1 1-25,0 2-31,-2-1 9,-1 4-35,9 8-22,-4 0 8,2 9-14,1 3 0,4 7-20,-5 0-21,4-1-25,-1 0 10,1 1-16,-5-1-12,0-9-15,1-2 12,1 2-16,-5-3-12,3-7-1,-2-2-8,-1 2 12,2-4 9,-1-1 13,1-4-13,3-4 9,5-4-7,2-10-4,1-1-10,2-4-6,-1-2-3,0 3-4,-2-3-3,0 1-6,0 2 12,-1 2-19,-3-2-8,-1 9-2,0 2-8,-1-1-4,-2 1-34,4 0-41,-4 3-38,0 4-49,-1 0-21,2-1-49,2 4-36,-2 1-51,2 0-8,-4 1-39,4 2-233,-2 2-632,-4 1 281</inkml:trace>
  <inkml:trace contextRef="#ctx0" brushRef="#br0" timeOffset="5251.4263">7870 5309 135,'5'-16'292,"-5"1"-8,2 1-9,-2-3-1,-2-2-22,-1 7-13,-3 0-16,-2-1-32,2 6 15,-1-1-21,0 0-11,0 4-27,1 0-34,-5 6 5,0 3-3,-4 5-7,-3 9-21,-1 1-12,1 4-9,3-1-7,3 5 13,2-2-23,-3-2-1,9 5-6,0-4-11,1-6 10,3 0-14,1-2 5,1 0-7,2-5-6,-3-4 14,2 1-25,1-2 5,-1-3-6,1-3 7,2 2-5,-2-6 1,5-2-1,0-6 8,1-2-11,3 1-9,1-12-4,-1 1-4,-3-2 39,1 3-30,0 1-11,-6 5 8,3 2 0,-3 5-11,-2-1 17,-1 7-3,1-4-2,-2 2-5,2 3 14,-2 0-18,-1 2 6,0 0-3,0 0 1,1 19 5,-2-8 6,0 7-4,1-1-16,1 0 18,2 9 0,-2-9-2,2-5-2,-1 3-12,3 1 17,0 2 6,3-4-1,0-4 5,-1-2-11,0-2 12,2-1-2,1-2 7,-2 0 5,2-1 8,1-5 2,2-7 4,5 4 22,-6-3-30,6-7 21,-3-4-24,-2-1 2,1-8 11,6-12-11,-6-1-8,-6 10 6,2 1-5,-6-2-21,1 1 31,6-14 4,-9 16-3,2 2-2,-4 0-18,1 8 61,2 5 10,-3 3-3,0-1-9,-6 6 3,6 1-19,2 0-9,-2 2 3,0 4-15,0 0-7,0 0 2,-2 16-5,-1 2-15,-4 4 13,0-2 0,3 9-4,0 2-3,-2 0 12,6 2-12,-3 11 3,3-12 5,2-1-14,-1-2 7,2 3-8,0-13-4,2 8 11,0-2-13,0-7-2,2-4-1,3 1 2,-4-6-27,2-1 25,2-5 11,-3 2-9,2-5 1,0-2-18,3-2 24,1-6 1,-1-1-6,-1 0 7,1-2-2,3-7 2,-5 8-6,1-10-18,-1-1 24,-3 7 1,3-1-2,-3-1-4,-1 1 25,1 2-11,0 1 6,-3 4 1,-1 0 1,-3 5-1,3-1 0,-3 1-7,0 2-3,1-1 0,1 3-16,-2 1 4,0-5-3,0 5 7,0 0-5,-5 14 7,4-5-5,-1 2-4,1 1 13,-2 5-11,-2 2-4,5-2 4,0 0-1,0-2-12,2 0 13,0-6-2,-1 3-1,2-2 0,-6-1 14,6 0-15,0-1 2,-3-4-7,3 0 1,0-2 13,-2 3-15,-1-5 5,4 0-2,-4 0 12,11-2-9,-6-3 4,0-3 5,2-2 11,2-2-9,-6 0 6,5-2-1,-1-1-3,3 0-14,-3-1 19,-3 1 3,0 5 4,1-1 4,-1 3 9,-3 0-2,1-3 0,-2 6-4,3 0 1,-2 5-2,0-4-4,-1 4-10,0-5-8,0 5 6,2-3-5,-2 3-5,0 0-1,0 0-22,0 0 22,0 0 2,-4 12 1,1-4-3,1 4-14,1 0 17,1-1-3,0 2-3,0-1 3,1 3-5,-1 1 2,0-3-4,0-1 10,2 1-7,3-4-1,-2 3-3,0-3 0,1 0-1,0 2-3,2-4-2,1 2-5,0-4 5,2 0 12,0 0-8,3 2 2,2-5-8,0 1 8,-1-3 2,2-3 0,3 1-7,0-5-7,-2 2 10,5-8-1,-7 4 3,5-3-7,-8 0 15,2 2-10,-1-2-2,0-1-2,0-2 8,-3 2-3,-1-1 0,2 2-2,-3-3 3,0-2-1,-3 8 8,2-8-11,-2 2-5,0-2 10,-1 6-12,-1 1 1,-1 2-4,-1-1 7,0 4-14,-1-3 3,1 4 5,0 1-3,-3 0 5,-3 1-21,2 0 16,4 2 9,-13 7-5,2 0-4,-2 5 20,1 1-11,0-1-4,1 7-8,1-2 13,-1 7-10,7-9 11,-2 2 4,6 2 15,0 0-26,2 1 7,2-2 2,-1 0-4,4-2 32,2-3-28,4-1 0,-3 0-2,3-3 3,6 0 3,2-1 2,4-5-6,-3-3 13,1-2-6,-2-2 0,1-2-1,1-4 0,-1 0 11,1-4-26,-3 0-16,1-6-13,-2-4-19,0 1 1,-1-2-5,0-5 7,-4 4-8,-4 0 1,3 0 0,-3 1 11,-5 0 1,0 7 4,-2 0 8,-5 1 2,2 5-1,0-7 13,-1 7-8,-1 1 17,-4 2 2,5 3 0,-3-1 8,3 1-13,-1 1 18,1-1 6,-2 2-7,3 4 4,-3-4-3,3 4 6,-1-3-9,1 3 7,-2-5 1,2 5-21,0 0 20,-4-2 7,4 2-4,0 0-7,0 0-3,0 0 6,0 0 5,0 0-3,0 0-2,-3-2 10,3 2-10,0 0 3,0 0-6,0 0 5,0 0-1,0 0-31,0 0-39,3 14-29,-4-12-47,2 8-50,-1-4-54,0 1-38,-3-2-227,3 1-561,0-3 248</inkml:trace>
  <inkml:trace contextRef="#ctx0" brushRef="#br0" timeOffset="5680.6942">8886 4691 64,'-7'-25'269,"1"9"3,1 0-19,3 7 18,-3 0 0,2 4-11,1 0-14,0-2-11,0 4-28,1-3-24,1 3-17,0 3-19,0 0-17,0 0-16,0 0-5,0 0-6,5 14 2,0-4-5,3 7 13,5 2-4,-1 5 16,4 3-2,6 10-4,1 2-2,-1-1 0,2 2 21,0-1-22,2 0-5,-8-10 1,7 10-7,-1-2-7,-8-8-5,4 14-8,-6-12-6,-2-2-6,-2 0-16,0 3 7,-4 1-1,-1 14 7,-5-2-9,-7 5 11,2-3 7,-6 2 1,-1-1 1,-3-4-10,-5 2 0,0-2-4,2-1-5,-3-5 0,-2 1-3,1 7-6,4-19 1,0-1-3,-7 10-3,7-11-9,-7 18-2,9-21-3,-3 1-4,4-2-8,0-5 2,-5 1-5,2-2-7,6-5-4,1 2-11,-2 0-19,1-5-19,-1 1-28,3-1-35,2-6-38,-5 2-33,0 2-31,3-2-49,-2-3-22,0 0-40,3-2-44,-1 2-32,4-2-345,-5-3-798,4 2 353</inkml:trace>
  <inkml:trace contextRef="#ctx0" brushRef="#br0" timeOffset="6656.5345">5320 5622 95,'-10'-2'178,"-3"-1"-21,-3 1 4,2-3-1,-1 3 6,-1-2-3,1 3-2,2 1-8,-1-3 10,0 1-6,1 1 0,4 1-11,2-2-10,1 2-15,2 0-7,4 0 1,-8 0-14,8 0-11,0 0-3,0 0-21,-5 1-4,5-1-2,13 7 0,-1-3-1,12 1 7,16 10-2,-2-11 0,8 0-11,23 3 4,-22-3-6,22 7-4,-1-5 1,0-1-8,-20-2 18,23 0-29,-3-6 3,-18 9-9,18-2-2,-20 1 2,-1-4-5,3 2-2,-5-2 10,0 5-16,-7-4-6,-8-1-8,-1 1-12,-2-1 2,-2-1-25,-5-3-15,-6 5-20,-3-2-10,-7 0-15,2 0-20,0 0 2,-2 1 6,-4-1-27,3 1-16,-3-1-18,0 0-22,-16 3-14,1-1-166,-10 1-405,-2-3 180</inkml:trace>
  <inkml:trace contextRef="#ctx0" brushRef="#br0" timeOffset="7581.5505">5290 5777 12,'0'0'28,"-6"2"10,2-2-1,4 0 7,0 0 16,-6 2 8,6-2 10,-4 1-1,4-1 3,0 0-8,-7 0-2,7 0-5,-4 0 12,4 0-12,-10 0-5,4 0 5,1 0-8,-1 0-4,-2 0 3,2 0 4,-4 0-1,1 0 8,0 2 6,2-2 1,0 2 9,1-2-14,1 2 15,5-2-4,-9 0 7,5 1-1,4-1 6,-7-1-11,7 1 0,-6 0-4,6 0-9,0 0-10,-5 1 7,5-1-11,0 0-3,0 0-2,0 0-9,0 0-1,0 0-5,0 0 1,0 0-3,0 0 5,0 0 5,0 0 10,14 5 13,-6-5 6,-1 2 3,7-2 0,2 3-4,5 0 7,0-2-16,6-2-2,-2 5-13,0-1 3,1 1 7,-1-3-20,5 6-4,-2-4 0,2 1-4,13 3-3,-2-6 6,-3 3-3,1 1-13,2-1 6,10-5 5,-10 3-6,4 2-6,1-1 34,1 2-34,-3 4 9,2-9-8,-2 3-2,-5-2-13,3-1 9,-1 11 1,-3-13 4,-7 4-14,-3-2 28,1 0-16,-3-4-1,-2 6 0,0-2-13,-10 2-1,3 0 7,0-4 3,-5 2-25,-1 2 22,-3-2-4,2 0 6,-3 0-3,0 0-1,-1-2-1,-2 2 7,-4 0 1,7 2 3,-4-2-16,-3 0 15,0 0 3,8 0-5,-8 0 7,3-2 0,-3 2 2,0 0-10,0 0 2,0 0 0,0 0 16,0 0-8,0 0-1,0 0-5,0 0-8,0 0-2,0 0-2,0 0-2,0 0 30,0 0-27,2-3-6,-2 3-6,0 0 11,0 0-3,0 0 3,0 0 3,0 0-11,0 0 4,0 0 4,0 0 8,0 0-6,0 0-19,5 5 16,-5-5 8,0 0 3,0 0-15,0 0 2,0 0-3,0 0 13,0 0-5,0 0-3,0 0-2,0 0 8,-1 4 10,1-4-21,0 0 7,0 0 5,0 0-12,0 0 15,0 0-34,0 0 26,0 0-5,0 0 3,0 0-1,0 0-5,0 0 14,0 0-2,0 0-14,0 0 21,0 0-6,0 0-10,0 0 2,0 0 10,0 0-22,0 0 11,0 0 6,0 0-10,0 0 23,0 0-22,0 0 11,0 0-5,0 0-1,0 0-12,0 0 14,0 0 2,0 0-6,0 0 6,0 0 23,0 0-28,4-9 3,-4 9 34,0 0-47,0 0 9,0 0 0,0 0 8,0 0-21,0 0 15,0 0 2,0 0 10,0 0-19,0 0-6,0 0-37,0 0-37,0 0-42,0 0-64,0 0-70,0 0-103,0 0-188,0 0-600,10-2 265</inkml:trace>
  <inkml:trace contextRef="#ctx0" brushRef="#br0" timeOffset="9104.0667">10577 4896 94,'-2'-11'189,"-4"4"6,4-4-6,-3 4-3,5 0-9,-4 2-3,1 3-15,0-3-10,3 2-19,-3-1-18,3 4-9,-5 0-13,5 0-5,-9 19-12,-4 0-14,1 11 8,-8 9-4,1 8 8,0 1-17,-1 8 14,-8 17-17,0 2 0,13-24-18,-3-2 16,7 7-5,0-9 3,1 2-2,5-13 2,0-2-10,5-3-1,0 3 0,2 0 0,1-4-10,-2-2 1,3 0 5,1-5-11,2-5-6,1-3-17,-4-4-20,6 2-14,1-3-33,4-4-2,1 1-25,3-5-26,5-7-22,-2-2-52,1-1 4,-4-5-170,5-4-392,-5-3 173</inkml:trace>
  <inkml:trace contextRef="#ctx0" brushRef="#br0" timeOffset="37892.0115">9682 2003 136,'1'-16'133,"-1"16"0,0-6-8,0 6-13,2-8 3,0 3-5,0-2-9,-2 0-1,-2 1-3,4-1-1,-4-6 4,0 3-18,0 2-5,-1-1-12,-2-7 6,0 6-4,0 2-1,-2 0-3,-2 0-15,2 2 6,-4 4-4,2-4-12,3 3 4,-10 6-8,5 2-4,-8 11-2,1 3-21,1 9 20,-7 12-7,1-1-2,1-2 4,4 6-16,4 2 17,1 3-1,4-14-6,4-2 3,-1-2-10,2 2 5,3-3-15,2-5-16,2-6-12,0 1-29,4-2-9,-1 0-31,5-5-32,0-2-30,2-8-143,2-2-328,1-7 145</inkml:trace>
  <inkml:trace contextRef="#ctx0" brushRef="#br0" timeOffset="38196.0629">9700 2135 28,'1'-14'185,"1"9"-7,-2-2-12,0 4-22,0 3-18,-3-4-28,3 4 7,-10 13-11,3 2-4,2 3-17,-6 9 11,3 0-15,7-7-4,-5 5-7,5-7-5,1 7-8,4-1-6,-1 6-8,1-11 0,4-6 3,2 0 8,0 1-19,3-8 0,-2 6-1,3-7-5,-2 1 7,2-5-8,1-6 2,1 3 6,-3-3-1,-5-1 8,2 0 9,1-7-7,1-6 0,0 5 1,-5-10 10,-1 6 2,2 4-6,-4-8 2,0 2 5,-4 3-7,-1-1-7,1-9-6,-4 12-7,-3 1 1,0 4-1,-3-4-12,3 6-6,-6-1-1,-1 2-13,0 1-10,-2 6-4,1 1-9,-6 2-1,5 8-39,2-8-7,-4 12-30,7-1-26,1 0-42,1 3-132,3-2-338,5 3 149</inkml:trace>
  <inkml:trace contextRef="#ctx0" brushRef="#br0" timeOffset="39438.6925">10331 2133 125,'-10'-15'170,"-2"-5"5,3 9-5,-2-1-14,2 5-9,2-1-3,1 5-7,0-3-22,-4 3-6,1 6-20,-1-3-4,-4 18-7,2-7-10,-4 6-3,0 4 8,3-1-26,4-1 1,-1 4-9,0 3-1,9-1 7,-5 0-13,4-5-2,2-5 2,0-1-12,2 5 4,0-9-11,-2 2 2,4-2 8,2-6-10,-2 4-2,4-6 4,1 1-4,2-6-3,2-4 3,5-5-2,3-5-4,0 0 0,-1-7 3,0-1-6,-2 5 6,3-18-10,-4 9 8,0-14-11,-3 12 8,4-13-2,-5 15-1,0-3-5,-5 6 13,-1 6 38,-3 6 14,1-1-3,-2 6 7,-2 4-20,0-3 0,1 4-4,-4 1-1,2 3-8,-5 12-5,-1 3 2,-2 4-7,-2 7 10,-3 5-6,1 12-5,3-10 2,2-4-9,1 3 12,1 1-12,-2-6-1,6 2 0,1-2 0,1-1 5,3-8-22,3 9 9,4-6 2,-2-7-4,3-2-10,1-4 13,7 6-1,-1-7 0,-2-5 3,4-3-10,2-2 11,-3-12-9,-6 11 0,0-7 6,4-3 3,-5 3-4,-1-14-3,0 11-14,-2-6 5,-5 1 19,4 2 1,-1-9 10,0 12 7,-5-2 13,-3 4 11,5 5 9,-4-7-3,0 7-32,2 2 42,-3 3-5,0 2-6,0-8-11,0 8 9,0 0-20,0 0-4,0 0-5,-12 20 3,5-7 22,2 12-29,0-11-1,-1 10-6,2-5-8,1-2-8,2 1-6,2 8-7,0-9-15,5 0 2,-5-7-16,5 0 16,3 3 0,-1-5-15,0-3-2,5 0 14,3-2-22,-1-2 7,-1-3-13,2-5 19,1 5 5,-5-6-9,5-8 14,-6 4 3,5-9 2,-9 10 9,8-11-5,-5 2 28,-3 3-9,-1 3 22,-3 4 12,1 0 10,0 3 9,-1 1-10,1 1 5,-2 0 0,-2 5-14,2-7-6,-2 7 16,0 0-20,0 0 7,0 0-12,0 0-6,0 0-8,0 0 13,-1 19 4,-2-8-4,1-1-1,-3-2 12,0 2-22,3 7 12,-2-8-31,4-4 22,0 5-13,-3-7 12,3-3 2,-2 7-14,2-3 9,-2 2 2,2-6 3,0 0 8,0 0-17,0 9 35,0-9 14,0 0 1,0 0 5,0 0-38,10-15 25,1 3-10,-1 1 1,4-9-19,0 10-18,3-4 25,-4 9 0,-1-5-8,1 3-12,1 1 23,-7 2-17,3-1-9,-3 4 2,3 2 5,-10-1 29,13 7-34,-7 0-15,0-4 26,1 7-24,-5-1 39,3-1-30,2 3 4,-2-2-13,2 2 11,-2-3 3,4 6 2,1-2-3,0-1 28,4 2-36,-8-8 7,16 7-20,-10-2 17,11-3 16,-7-7-14,-1-2-4,2 3 10,-2-4 0,7-3-20,-8-1 21,9 5 3,-10-8-2,3-7 4,-6 3-18,2 0 16,-2-9 13,-3 8-13,0-3 0,2 3 26,-7 5-11,3-6 4,-5 6-11,0 3 5,0-2 13,-3 0-16,0-4-3,0 7 1,3 6-11,-7 0 4,7 0-2,-20 11-6,8-2 8,-2 10-8,-5-4-8,9 9 1,-1 3 1,1 4-33,3 6 31,-1 13 4,-1-4-10,1 3 20,3 4-27,2 0 8,1 1 6,-5-3 9,0 0-2,-1-1 33,3-2-42,-2-2 12,3 2 3,-3-1-12,6-12-4,-6-3 13,2 2-4,1-1 4,-1-3-5,-1-2 1,3-10 1,-3 1 5,2-3-28,0-4-2,1-2 2,0-2-14,3 0-12,0-4-23,0-4-10,3 9-40,-3-9-55,0 0-43,0 0-31,0-23-50,2 9-44,1-4-192,-1-7-577,1 1 257</inkml:trace>
  <inkml:trace contextRef="#ctx0" brushRef="#br0" timeOffset="39576.8985">11077 2313 72,'-6'-49'138,"-1"-2"8,2 22 21,1 0 9,1 3-7,-1 10-7,1-3-12,2 7-15,-1 3-19,-2-1-19,3 3-32,1 2-70,0 5-12,1-5-43,-1 5-43,0 0-132,0 0-254,18 10 112</inkml:trace>
  <inkml:trace contextRef="#ctx0" brushRef="#br0" timeOffset="40122.9622">11931 2069 37,'-8'-23'293,"3"-2"-17,1 11-9,-3-1-13,1 4-17,1 3-19,-2-4-25,1 7-18,1 3-30,-5 4-2,0 8-16,-10 8-15,-1 8-7,-4 12-21,-3-2 3,4 8-8,1 0-7,9 2-9,0 1 13,4-15-28,7 5-1,1-7-9,1 2-6,2-4 7,2-2-29,5-4-10,-3-5-14,4-4-1,3-2-10,-3-4 9,5 0-2,2-7-6,3-4-1,5-4 6,-3-4-4,0-3 4,-1-4 5,3 0-4,-9-5 0,5 2 1,-1 2 4,-6-1 13,1 1 11,-5 8 15,-1 5 9,-4 0 2,1-3-25,-1 6 16,-3 4-6,0 0-2,0 0 2,0 0 15,-8 23-19,2-8-4,-2 3 2,0 9-5,0-4 8,5-4-12,0 3-2,3-3-4,0 5-2,5-7 9,-4-1-11,5 0-5,2-4 6,2-6-5,-2 2 24,5-3-20,0-7 1,2 2 5,2-7-2,-4-1 7,5-4 20,-4 5 0,-3-7 31,0 1-23,0-10 0,-2 0 0,-1-3-9,-1-1-4,-5 0 4,-4 2-9,2 5 5,-2-9-7,-3 15 8,2-6-22,-6 14-5,1-8-14,0 6-4,2 2-2,-6 5-35,0-5-19,2 7-25,-1 2-34,-3 5-28,3-2-29,6 5-36,-2 1-26,-1 2-151,-1 1-441,8-3 195</inkml:trace>
  <inkml:trace contextRef="#ctx0" brushRef="#br0" timeOffset="40866.2792">12266 2363 323,'5'-3'327,"0"-1"-20,-5 4-32,7-1-12,-7 1-29,0 0-21,0 0-26,0 0-24,7 4 2,-7-4-29,0 9-10,0 0-11,-4 3-7,1 0-14,0 3-5,-1 1-8,0-2-13,0-5-3,2 3-7,1-9-9,-2 6-1,0-4 0,3 0-15,-2 0 7,2-5-6,-2 4 2,2-4 9,0 0 56,0 0-35,2 8 21,-2-8-3,0 0-8,0 0-6,9-17-14,-3 8-4,5-7-18,1-6 1,-2 6 5,6-8-13,1 3 0,-2 5 6,-2 6-18,4 3-1,-8 3-9,2-6-13,-3 10-3,-1 0 2,-2 4 4,3 2-5,-1 1 5,2 6 31,-4 4-34,-2-11 0,-2 13 2,2 8 1,-3-8 10,-3 6-3,2-13-2,-2 7 2,-1-1-4,3-8 1,-4 1 2,4-5 5,0 1-1,-1-1-7,2-2 10,0 0 1,0-4-4,0 0-1,0 0-11,7-11 6,0-5-26,6-11-1,0 3 10,6-2-16,1 2 2,3-1 1,-2 6-3,1-2 11,0 0-2,-3 7 3,-2 7-3,-5 2-1,1 1 22,-6 0-17,3 3 1,-10 1 4,12 4-2,-5-2-2,-5 2 6,4 3 3,-3 2 8,0 0-8,-3 4 30,0-1-24,0 6 4,0-2-2,-2 0 0,4 1-4,-2-5 15,0 1-29,0-1-25,0-3-25,3 3-26,1-3-3,-1-3-1,4-1-17,-3-1-2,3-3-25,-7-1-4,15-8-3,-3-1 5,0-3 9,2-6 2,-2-7 19,0 0 13,-2-4-17,3 4 50,-5-3 26,5-4 24,-1-12 23,-1 16 18,-2-4 25,4 0 17,-6-1 11,2 7 19,-4-1 20,-1 9 9,3-11 10,-1 18 4,-6 2-6,2 5-11,-2-2-6,1 3-12,-1 3-19,0 0-5,0 0-16,-3 16 1,-3 11-4,2 5 13,-6 13 1,1 9 22,-7 24-2,-2 8 6,4-32-8,-10 25 38,8-25-2,-1 0-4,-2-2-4,-10 22-15,13-21-7,-10-10-7,9 11-10,5-1-9,-4-6-30,6-1 20,4 0-11,-2-14-33,1-3-41,4 0-50,0-11-50,2 10-41,1-11-47,0 0-34,-6-3-39,9-7-45,3-4-297,-6-3-679,19-3 301</inkml:trace>
  <inkml:trace contextRef="#ctx0" brushRef="#br0" timeOffset="41110.9799">12852 2620 2166,'9'-47'31,"-1"0"9,-5 14 32,5 0 33,-5 5 1,4 2-3,5-3-10,-3 4 9,3 4-24,3-5-1,-1 8-2,6 2-8,0 1-20,2 6 11,-3-1-13,4 8-5,-1 6 2,-4 1-7,6 10 4,-10 0-10,-3-1 0,1 11 7,-4-2-7,-5 4-3,-6-1-6,-1 3-13,-7-1 3,-2-3-7,-3 2-6,-3-6-7,-7-1 11,2-5-28,3 1 0,-1-8-7,5-3-7,1 0-19,5-2-10,1 1-17,0-6-29,6 2-23,4 0-15,-8-8-48,6 3-29,5-4-171,1-2-435,3-2 192</inkml:trace>
  <inkml:trace contextRef="#ctx0" brushRef="#br0" timeOffset="41632.1228">13179 2291 188,'4'-4'257,"1"-3"-11,-1 0-17,-1 5-13,-1 0-25,-2 2-18,6-3-15,-6 3-14,0 0-24,0 0-4,4 10-14,-3-1 7,3 6-3,-4-8-7,4 10-7,-3-7-9,3-1-7,3 1-7,-1 0 7,5 3-16,-1-4-1,-2-3 4,0-3-4,3-1-7,3-2 2,0 1 3,0-9-4,2-1-2,-4-3-2,7-5-6,-8 7 7,3-19-5,4 5 0,-6-3 17,-4 10-25,-4 0 4,3 4 13,-4 0-18,3 4 4,-6 1-4,0 8 1,-4-5-7,-1 1-6,5 4-7,-19 6-3,9-3 2,-10 19-9,-2-3-1,6 9 4,0-2-6,0 15-2,4-17 0,6 1-8,1 2 0,4-9-7,1 1-1,2 0-16,3-2 15,2-7 9,1 3-3,2-4 1,3 0 17,-1-6-18,3 1 0,1-7 0,6-1 2,-8-4 9,5-3-4,4-8 0,-3-1 0,-1 1-2,-2-7-10,2-1 14,3-11 0,-1-2 1,-4 11 0,-6-2 30,3-1-28,-2 8 16,-5 0 10,0 8 4,-3 0 1,0 6 13,-4-1-15,2 6-14,-1 2 5,0-1-9,-1 4-1,0 0 2,0 0-15,-18 19 10,11 8 8,-3-1-7,-1 1-3,1 2 12,0 2-12,6-14-5,-2 13-1,5 2-4,0-7-7,3 2 11,1-8-2,1-2-17,3 1-11,-4-7-2,6 7-30,-1-7-6,-1-1-21,1-3-10,5-2-19,-3 0-31,-3-7-32,5 1-37,-1-3-46,4-5-33,-2 1-155,-2-6-486,0 2 215</inkml:trace>
  <inkml:trace contextRef="#ctx0" brushRef="#br0" timeOffset="41973.1202">13457 2259 122,'0'0'213,"11"-7"-22,4 2-6,9 0-4,2 2-23,0 3-6,5-4-10,7 3-5,-11-3-18,-1 4 13,-3 0-10,-7 1-4,-2 2-9,0-1-11,-4 1 6,-3 0-5,0-3-12,0 2-5,-3 2-1,3 1 1,-4 1 5,-1 3-11,-1-1 3,-1-1-1,1 1-4,2 13-4,-3-12-7,-4 1-5,3 2-4,-1-2-6,1 6 3,-1-5-11,1-2-4,1-1 14,-1-1-21,1-2-5,1 1-5,-1 0-9,1 1 7,1-2-12,-1 4-19,2-2-8,1-3-15,2-2-16,0 3-19,-6-5-22,18-5-13,-7 3-31,-1 1-27,4-8-18,2 4-7,3-7-4,-9-1-15,8-3-8,-7 1-115,2-4-359,-3-2 160</inkml:trace>
  <inkml:trace contextRef="#ctx0" brushRef="#br0" timeOffset="42102.0889">13983 2244 701,'1'-17'-59,"1"-1"8,-4 1 24,-1 5 3,0-1 27,1 4-23,-2 1 23,3 3-2,-2-2 3,-3 4 6,6 3-16,-5-9 11,2 6-12,3 3-2,0 0-11,0 0-24,-10 10-33,10-10-84,-3 7 38</inkml:trace>
  <inkml:trace contextRef="#ctx0" brushRef="#br0" timeOffset="42305.4739">14050 2135 5,'7'-11'255,"-2"6"11,1 1 14,0-7-1,-1 5 2,-3 0-11,0 3-22,1 0-5,0-6-28,-3 9-22,0 0-21,0 0-11,0 0-27,-8 26-16,-1-5-5,-3 6-9,-8 14-13,6-13 5,-3 3-22,-2 11-1,5-14-4,0 6-5,4-7-13,3 2 0,1-2-4,1-1-8,2-9 5,0 0-14,3 3-5,3-8-9,-3 2 2,3-4-4,2 0 5,3-3-20,0 2-9,1-4-32,5 0-21,-2-4-30,3-4-27,1 2-21,-2-3-48,5-8-40,-4 2-13,-1 0-25,-1-4-3,-2 3-146,-5-5-450,0 2 200</inkml:trace>
  <inkml:trace contextRef="#ctx0" brushRef="#br0" timeOffset="42555.3221">13969 2360 14,'0'0'174,"-4"-5"-20,4 5-6,-3-4-23,3 4 2,0 0-9,17-8-1,-3 3-7,3 1 2,0 4-11,6 0-8,-4 0-2,-2 0-7,-3 1-14,3 5 4,-3-1-4,-4 1 1,-3 5-2,-2-4 1,3 8 4,-3 2 2,-5 0 2,0-4-2,-3 4-6,2-6-2,0 5-8,-1-4-3,1-2-10,0 2-6,2-4 5,-1-3-8,1 4-4,1-2-7,-1 1 14,2 1-12,-2 1-9,4-3-2,0-2-23,2 0-34,0-1-20,0-3-36,3 2-77,4-4-11,3-1-37,-3-1-134,-1-2-382,1-4 169</inkml:trace>
  <inkml:trace contextRef="#ctx0" brushRef="#br0" timeOffset="43271.1576">14400 2285 54,'0'0'79,"0"0"10,0 0 14,0 0 17,21 3 37,-21-3 21,0 0 13,0 0-5,0 0 8,0 0-19,0 0-13,0 0-15,0 0-15,0 0-14,0 0-7,0 0-11,-16 17 5,8-8 0,-3 3-11,0 3 0,2-4-3,0 6-5,2 0-3,-3-1-13,4 3-5,-1 6 3,6-8-16,2 1 3,-1-1 3,7-1-22,0 0-2,2-2-3,-1-5-5,2 3-2,3-4 2,-1-1-1,-5-2-4,3-2 0,-2 0 4,0-3 8,-3 1 3,-5-1-19,13-7 16,-9 3 1,-1-6 0,1-1-6,-4-2 1,0-4-16,-4 0 8,1-7-1,-1-3-3,-2 8-25,-1 2 18,0 0 4,3 7 2,1-2-8,-1 2 23,1 2-20,0-1 10,3 4 0,0-4 6,3 2 36,0-1-53,5 2-6,5-2-10,7 1 6,-5 2-24,8 2 28,-1-1-2,0 7-1,-7-4 4,6 4 12,-10 7-15,3 1 2,-2-1-13,-1 2 26,-4 5-3,4 0 6,-5 0 9,-2 1 35,0 0-29,2 1 12,-4-2-9,-2 0 5,0 0 5,-6-1-9,7-4-5,-2-2 6,-2 0 12,3-5-2,-1 0 7,1 0 7,0 0 17,0-5 16,-3 7 21,3-7 21,0 0 3,0 0 5,-4 2-11,4-2 14,0 0-29,-3-20-3,1 9-14,6-6-8,1-1-9,2-8-21,1 10-8,6-10-8,0-2-4,4 4-8,2 3-4,7-16-7,-6 22-20,-1 6 17,1 2-9,-5 5 1,1 1 0,-3 1 20,0 5-25,-5-2 0,2 4 2,-4 2 1,-2 1 14,1 6-7,-2 2 0,-3-6-1,-1 8 1,-1-1 20,-2 9-23,-4 0 3,0-3-8,-3 0 11,-5-3-10,6-5-8,2 5-12,-3-5-14,3-1-27,-2 1-47,1 0-46,1 0-58,0-4-62,0 1-56,-1 2-64,3-6-83,-1 2-398,-1 1-932,0 3 412</inkml:trace>
  <inkml:trace contextRef="#ctx0" brushRef="#br0" timeOffset="44424.8278">10903 5223 229,'0'0'227,"0"0"-8,0 0-16,0-5-16,0 5-15,0 0-30,0 0-9,0 0-15,0 0-8,-5 17-6,2-7-8,-2 4-2,-2 3-3,1 7-20,-2-2 4,1 4 1,0-8-11,2-6-9,-3 5 0,3-3-7,-4 3-5,5-5-2,-3-3-7,4-1-3,0 0-2,2-4-1,-2 1-3,2 2-2,-1-2-11,0-5 22,2 0 7,-3 3 9,1 2 14,2-5 18,-3 4 23,3-4-11,0 0 12,0 0-16,0 0-6,0 0-11,8-20-10,-8 11 11,2-6-19,5-11-6,-2 3-3,3-6 1,0 1 26,0-1-28,1 0 0,0 2 12,2 1-13,-2 2-2,3-2 4,1 1-1,0 3 2,4 0-14,-1 1-13,-2 4 1,2 2 7,-3 4 27,1 4-80,-1-2-1,2 4-2,0-2 8,-5 6-3,2 1 5,-1 1-4,-1 4-10,0 0 13,-6 0-9,3 5-9,-4-5-1,1 9-2,-7 1-14,2 4 3,-9 3-9,-2 0-3,0-1 3,-6-2-6,6-6-1,-5 6 6,-1-2 1,5-6 10,2 2 0,1-1 11,3-5-5,2-1 11,0-2 8,2 0-12,1 6 0,-1-7-9,1-1 12,2-2 3,0 0 3,10 6 4,0-2 10,4-3-5,7 3 1,-1 0 3,1 1 3,6-2-9,-12 2 9,1 5 3,-4-5-3,1 5 4,-1-1 17,-4 3-20,-1-5 2,-3 4 0,-2-2 3,-4 3 8,-2 0-1,-3 2 3,-11 3 3,-2 0-7,0-2-3,-5-3 2,1-2-6,-3 2-8,0-4 13,2-4-2,-1 0 6,3-3-4,0-1-3,6-2 5,2 1-1,2-4 2,1 1-2,-1-2 3,7 2-3,-1-1 0,4 0 11,3-2-25,3 0-8,0 1-18,5-5-19,-1 3-23,9-1-29,2-7-37,3 8-38,3 0-36,-2 4-157,-1 1-409,3-4 181</inkml:trace>
  <inkml:trace contextRef="#ctx0" brushRef="#br0" timeOffset="44661.1628">11573 5121 67,'13'-19'332,"-4"5"-2,0 1-1,-4 4-13,0 2-1,-2 1-26,1 2-26,-2 0-38,-1 1-27,4 0-22,-5 3-15,0 0-14,-8 25-1,0-1-32,-1 2-6,0 2-14,-6 2-9,-1 14-11,0-3 6,1 4-11,3-12-16,-3 12 6,2-13-25,0 1-42,4-4-41,-6 0-40,3 4-29,-4-3-41,4-4-47,2-3-43,1-2-54,4-4-178,0-6-521,0 3 232</inkml:trace>
  <inkml:trace contextRef="#ctx0" brushRef="#br0" timeOffset="45213.5881">11900 5460 135,'1'-5'294,"2"3"-7,0-1-2,-1 0-9,-2 3-14,2-2-17,-2 2-26,0 0-26,0 0-22,0 0-14,0 0-18,5 14-12,-8-3-8,-3 5-5,-1 2-10,-4 6-8,0 9-8,-6-6-5,1 0-28,-1 0-41,-2 1-66,-7 6-73,7-10-87,2-2-301,0-5-555,3-5 246</inkml:trace>
  <inkml:trace contextRef="#ctx0" brushRef="#br0" timeOffset="46883.4588">12397 5107 33,'1'-7'225,"1"2"-14,0 1-3,-1 0-34,-1 4-17,1-5-21,-1 5-19,5-4-14,-5 4-9,0 0-10,2 10-19,1-2 7,-1 3-3,-1 3-16,0 3-15,-1-1-28,0 0-25,2-1-36,-2 4-43,0-2-38,0-5-128,1 0-281,1-4 125</inkml:trace>
  <inkml:trace contextRef="#ctx0" brushRef="#br0" timeOffset="47049.3499">12555 5107 159,'2'-5'291,"-1"-2"3,0 0-38,-1 4-29,2 0-33,2-1-18,-4 4-14,0 0-18,0 0-17,0 0-7,0 17-16,0 1-13,-3-1-4,2 1-16,-2 7-37,2 1-20,-4 20-39,2-24-39,3 4-46,0-7-38,1 1-46,1-3-141,1 2-364,1-2 162</inkml:trace>
  <inkml:trace contextRef="#ctx0" brushRef="#br0" timeOffset="47490.9035">12950 5293 94,'2'-9'350,"4"1"-30,-6 3-12,1 0-51,-1 3-32,0 2-14,0 0-24,-7 11-20,0 5-7,-5 3-15,-5 10-8,-4 10-7,-5-3-9,4 7-15,-1-4-5,8-11 3,-4 2-26,7-1-2,-2-5-12,0-2-1,1-2-3,7-6-11,-1 1-11,2-7 1,2-3 0,3 1 35,-5-3 7,5-3 33,-1 4 22,1-4 19,-3 3-9,3-3-16,4-12-23,1-2 6,5-10-22,4-4-8,-2-4-4,5-11-11,3-7 16,-2 6-25,3 4-3,1-6-7,0 6 4,1-1-2,-5 14-2,0 6 1,-1-4-16,0 3 19,-4 8-3,-2 0-6,2 3-1,-5 4-16,-2 1 6,-3 2-6,4 4-6,-4 0-4,3 4 11,1 2-9,-1 4-2,0 7 4,-1 3 3,0 6-7,0 6 9,-2 16-4,-1-18 9,2 5-11,-1-1-6,0 0 3,2-2-2,-4 5-10,-1-3 9,0 1-1,0-3-4,2-5-17,-4 2-8,4-5-55,-4-5-37,2-5-44,0-2-43,-1-2-43,-2 1-26,0 0-43,-1-4-37,1-3-36,0-1-293,1-1-729,2-2 324</inkml:trace>
  <inkml:trace contextRef="#ctx0" brushRef="#br0" timeOffset="48167.3845">12868 5561 53,'-13'-9'233,"2"-1"13,1 6-2,3-1-12,1 2-13,4-2-16,-1 3-23,1 0-17,2 2-18,0 0-13,7-7-11,6 6-29,10-2 7,3 7-9,14-11-6,5 4-15,-3 0-19,0-2-3,-1-1-27,-2 3-19,-9 2-23,-2 0-15,-4 0-22,3 1-35,-6-3 3,-7 1 0,0-2 20,-4 1 2,0 1-3,-1-3 9,-2-3-19,-5 1 5,1-2 0,4-6 13,-4 6-18,1-4 29,1 4 3,-3-5 23,2-1 26,-1-2 1,2 2 28,-3-2 11,1 3 27,0 2 23,-2 1 13,2 0 18,-1 4 15,1-1 0,-3 1 8,1 2-6,1 1-12,-2-2-9,0 3-2,0 3-26,0-4-11,0 4-9,0 0-7,0 0-11,-3 21 18,-2-8-3,0 12 4,-2-1-8,1 3 12,-2 1-9,-1-1 0,-1-1-7,3 0 9,-3 0-5,5-1-11,-1-5 16,2-1-1,1-1-13,-1 2-12,1-2 18,0-6-8,0 3-25,2-3 12,0 5-6,-1-8 2,-1-1-2,3 0-14,0-2 14,-3 2-10,3-1 2,0-2 1,-1-1-6,0 0-4,1 2-1,-2-4-10,2-2 17,-3 5-1,3-5 9,0 0 10,0 0 24,0 0-22,3 8 3,-3-8 10,-3 1-2,3-1 17,0 0-11,0 0 3,0 0-3,0 0 6,-2 3 14,2-3-22,0 0 4,0 0-11,0 0 7,0 0 11,0 0-19,0 0 1,0 0 9,0 0-13,-5 1-3,5-1-1,0 0-5,0 0-14,0 0 12,0 0 0,0 0-2,0 0 5,0 0 9,0 0-15,0 0-3,0 4-2,0-4 0,0 0-1,0 0-5,0 0-8,0 0 8,0 0-6,0 0-6,0 0 3,0 0-2,0 0-5,0 0 6,0 0-1,0 0-3,0 0-3,0 0 10,0 0-20,0 0-6,0 0-17,0 0-11,0 0-19,0 0-11,0 0-18,0 0-19,0 0-38,0 0-41,0 0-57,0 0-48,0 0-75,0 0-417,6-12-848,0 5 376</inkml:trace>
  <inkml:trace contextRef="#ctx0" brushRef="#br0" timeOffset="49267.7425">13319 5554 44,'0'0'147,"0"0"-3,0 0-4,0 0-2,0 0-5,12-6-6,-2 0-6,-1 0 2,6-2-10,4-6 19,-1 1-19,1-2 8,-2-1-14,5 4-2,-1-3-4,-2 0 1,0-1-11,-1-1 3,0 4 2,-5 1-3,2-5 0,-3 4 7,-1 2-16,-4 0 2,-1 5-4,-1-2-3,-1 6-3,-1-3-11,0 0 2,-3 4-19,0 1-4,0 0-9,0 0 0,0 0-2,-17 9-6,3 9 0,-6 4-4,1-1-4,-2 3-9,2-2-7,-3 2-3,1 0-1,5-5-1,3-7-1,3 1 0,2-2 0,0-3-1,2-3-9,2 2 5,0-6-2,1 3 0,1-2 5,-1 2 2,1-3-6,2-1-1,0 0 5,0 0 4,2 6 4,3-5-3,0 0-2,2 3 12,-1 1-6,1 3 2,1-1 1,0 0 4,2 7-14,-1 1 3,5 6-8,-2 0 4,-1-7 5,3 7-11,1-1 14,1 1 10,-1-7-17,0-2 9,-1-2-16,5 0 17,-5-2 0,3-5 9,0 0-11,-1-3 1,1 0 11,2-6 1,-3 3 23,4-1-7,-5-1 7,3-7 4,-6 0 1,3-5-9,-1-1 13,0 5-10,0-11-4,0-1-1,-4-3 12,2 2-20,-4-8 4,0 5-13,-1 0 11,3 5-16,-7 4 3,0 2 6,-2 5-21,-1-1 14,-1 7-1,1-4-1,0 6-4,0-1-23,0 1 13,-1-5-17,-1 9-8,2 1 0,0 0-15,-7 11 14,4-4 0,-1 5-6,-2 3-7,6 0 12,-1 2-11,0 1 2,1-1 13,2 1-8,5-1 5,-4 2 6,-3-1 0,5 0-8,-5 3 14,8 2 4,-8-4-5,0-1 8,0 0 16,1-2-20,-1-3 2,0-3-5,3 2-8,-6 0-10,3-4-4,3 1-15,-3-2-1,0-1-12,3-2-7,1 0 0,-1-4-6,3 1-25,4-1-2,2-2-8,-2-1-5,3-4-6,0 0 28,2-4-10,3-5-2,1 2 22,-4-3 9,3-3-9,-1-1 32,0 1 11,0-2 23,-1-2 36,-5 3 31,-1 6 12,0-1 22,-5 8 17,-1 1 7,-1 2-8,2-1-6,-4 2-12,2 1-14,-3 3-2,0 0-7,-7 13-7,-2 1-1,-1 1-5,-4 9 2,2 2-4,-1-4-2,5-5-1,-4 5 8,8-3-8,-2-3-5,2 0-10,2-4 8,2-2-8,2 3 8,1-2-5,1-2-12,3-1 8,0 1-33,6-6-34,0 0-45,-4-4-53,7-1-38,4-4-32,-5 0-212,-1-6-458,-1 0 203</inkml:trace>
  <inkml:trace contextRef="#ctx0" brushRef="#br0" timeOffset="49415.026">14376 5490 136,'5'-18'180,"-3"1"-4,0 3 23,1 3-1,-2 2-9,0-1-15,-1 3-6,0 1-25,0 0-22,-1 2-33,1 4-38,0 0-45,0 0-50,-10 3-57,5 6-178,-3 2-304,3 3 135</inkml:trace>
  <inkml:trace contextRef="#ctx0" brushRef="#br0" timeOffset="49631.1262">14617 5417 276,'3'-10'371,"-2"-1"4,2 2-33,0 2 0,0 1-29,-2 5-35,-1 1-27,2-7-27,-2 7-8,0 0-42,0 0-14,-6 16-20,5-6-14,-2 7-14,-4-1-6,-4 9-15,2 1-9,-1 0-9,3-3-1,-3 4-7,3-4-17,3-3-42,1-3-10,-1 0-20,4-2-21,0-2-17,4-1-33,-2-1 6,0-1-17,1-2-13,4-2-24,-4-1-4,6 0-15,-1-3-18,6-2-7,-3 1 9,2-6 1,-2 2-3,-4-2-14,0-2-14,1 1-117,-1-2-350,-2 0 155</inkml:trace>
  <inkml:trace contextRef="#ctx0" brushRef="#br0" timeOffset="49872.8978">14548 5552 95,'-3'-5'196,"3"-1"-13,0 0-23,6-5-9,5 3 12,10-5-24,-1 4-4,4 1-9,-1 3-7,1 1 0,-1 2-20,-2 6-9,-5-2-10,-5 2 2,6 7 9,-8-1-12,-1 4-4,-1 1 1,-3 3 8,1 0-6,-5-3 3,-5 2-2,3 0 5,0-1-15,-2 0-4,4-4-3,0-3-7,1-1 3,0 2-14,1-6 2,1 3-1,2 0 0,3 0 4,4 1-12,2-2-4,3-3-21,5-2-33,-2-2-15,-4-2-35,1-1-36,3-2-31,-5-2-42,-2-2-22,5-6-29,-1-4-152,-6 6-416,4-7 185</inkml:trace>
  <inkml:trace contextRef="#ctx0" brushRef="#br0" timeOffset="50025.9972">15096 5425 7,'0'-16'142,"-1"3"-8,-1 3 19,2-2 3,-4 4-8,1-2-7,-1 3-30,1 2 8,0 0-13,-1 1-11,1 3-6,-1 1-24,4 0 1,-10-2-38,10 2-54,-7 5-70,0 4-144,4-2-260,-2 3 115</inkml:trace>
  <inkml:trace contextRef="#ctx0" brushRef="#br0" timeOffset="50197.0608">15390 5252 351,'3'-12'423,"-2"1"0,-1 5-20,0-1-27,0 0-30,2 2-39,-2 2-36,0 0-31,0 3-27,0 0-13,0 0-27,0 0-15,-10 13-19,7-4-12,-1 3-10,-3 5-60,1 8-62,0-7-59,1-1-58,1 1-58,1-6-54,3 0-58,0 0-280,4-4-619,2 1 275</inkml:trace>
  <inkml:trace contextRef="#ctx0" brushRef="#br0" timeOffset="50374.1863">15541 5296 90,'10'-16'286,"-3"7"22,0 1 28,0-2 9,-4 4 10,1 1-28,-2 3-37,2-2-9,-3 0-35,2 3-28,-3 1-22,0 0-10,0 0-29,3 10-25,-4 1-17,-1 0-12,-1 5-65,0-2-63,1-2-65,-4 14-79,4-8-60,-3 1-68,-1-4-237,2 1-577,-2-4 255</inkml:trace>
  <inkml:trace contextRef="#ctx0" brushRef="#br0" timeOffset="50661.0449">15818 4935 9,'-3'-15'348,"-2"3"-13,4 4-17,-1 2-30,0-2-27,2 6-35,-2-2-3,2 4-44,0 0-3,14 16-3,0 6-10,2 6-1,12 11-10,0 5-12,-5 0-8,-1 0-6,-5-2 5,-7 10-7,-6-21 2,-2 27-11,-4 3 5,-3-3-9,-5 22-1,-3-25-9,-4-5 1,0-2 0,2 4-7,-4-11-2,5-11-8,2-2-7,-7 1-4,-6 10-4,5-18-5,2 0-9,-5 0-4,2-4-23,0-4-23,2 1-21,4-6-63,0-3-52,1-1-53,-2 1-70,2-2-96,0-6-359,0 0-767,3-4 339</inkml:trace>
  <inkml:trace contextRef="#ctx0" brushRef="#br0" timeOffset="51253.9198">16703 5100 320,'6'-22'335,"-5"2"-8,-1 4-2,3 5-15,-3 3-9,0 2-30,-3 2-47,3 1-19,0 3-22,-11 7-19,-6 11-25,-3 6-3,-8 14-10,-3 7-12,-10 24-10,13-21-3,4 1-18,0 4-4,3-2-13,4 1-12,3-2-15,0-5 17,4-18-13,-1 18-9,5-10-1,2-2-7,4-6-21,-1 0-19,2-1-3,3-9-53,3 7-31,-2-8-37,3-4-33,-1-3-38,7-1-20,7-2-10,2-3-56,2-7-159,3-7-491,-1 0 218</inkml:trace>
  <inkml:trace contextRef="#ctx0" brushRef="#br0" timeOffset="51907.1228">17048 5329 159,'6'-17'325,"1"3"15,-4 2-6,-2 2 3,-2 1-25,2 1-12,1 3-17,-1 0-41,-1 2-31,0 3-28,0-4-18,0 4-19,0 0-13,-8 28-3,-1 0-11,-1-2-14,-1 3-18,-2 4-14,2-2 3,1 0-8,-2 0-12,0-3 11,2 0-40,0-4 19,2-2-2,1-5-3,0-1 12,4-4 5,0-2-30,-1-2-4,1 0 24,1-4-17,0 1 18,-1 0 26,3-3 22,0-2 17,-3 3 33,3-3-1,0 0-12,0 0-19,0-19-8,6 2-12,-2 0-9,2-9-11,1-3-2,0-1-3,6-2-8,-3-2-6,5-12-6,3 0 2,-4 3 2,6 2-6,-6 9-13,2 2 1,1 4-6,0 2-6,2-1 1,0 2-6,3 4-17,4 3 14,-1-1 0,0 8-3,1 2-5,0 2-11,-3 0 14,2 10-2,-4 0-3,-1 5-3,-4-3-9,-4 4 8,-2 1-4,1 1-18,-5 2 6,2 2-2,-9 2-1,-5-1 1,-6 8-3,-4-1 2,-2 0 0,-13 6-11,1-1 1,8-11 12,-3 1-15,-8 6-1,11-15 8,3-5 0,-2 3-1,7-5 5,8-4 2,-3 4-7,1-1 15,4-1 5,1 1 2,3-3-4,0 0-24,-4 1 24,4-1 1,0 0-5,0 0 0,0 0 1,0 0-4,34-1 6,-16-2-8,3 2 5,-4 1-12,6 1 13,-3 6 5,2-2-15,-9 0 11,0 2 1,1 1 3,-2 4-2,1-3 13,-6-1-8,4 6-2,-8-5-3,-3 4 6,3 0-5,-9 1 2,-4 10-1,-4-5-1,-3-2-3,-5-1-13,-1-1 9,2-2 0,-4 2-22,-1-4 10,1-4 1,-2 3 0,5-9 1,-1 3-16,2-2 16,0 1 3,7-6-1,3 3-6,2-4-5,-1 1-16,1-3-7,1 1-22,4-3-16,-3 1-46,4-1-3,3-3-34,0 0-36,3-1-36,4 1-44,3-3-47,7-2-300,1-1-690,2 3 306</inkml:trace>
  <inkml:trace contextRef="#ctx0" brushRef="#br0" timeOffset="52153.1662">17688 5191 320,'11'-23'419,"-4"7"26,-1 0-14,1 8-21,-3-2-24,0 1-21,0 4-36,-1 1-35,-1 1-36,-1 1-35,-1 2-13,0 0-23,4 12-25,-4-1-12,-4 6-15,3 2-6,-2-3-13,-3 13-17,1 4 2,0-4-2,-2-2-17,-1 2-8,-2 3 4,4-3-14,-5 0-15,1-3-22,3-2-36,0 3-57,0-12-22,-1 7-36,2-3-45,0-5-14,2 1-39,1-4-6,-1 6-53,-1-2-14,3-3-37,2-2-11,-4 2-208,2-6-596,5 5 264</inkml:trace>
  <inkml:trace contextRef="#ctx0" brushRef="#br0" timeOffset="52326.4478">17774 5734 126,'3'0'344,"-3"0"-15,0 0-44,0 0 0,9 0-27,-9 0-35,0 0-21,5 4-19,-4-1-3,2 2-8,-2 2-9,-1 3-6,-4 1-15,4 1-10,-4 4-23,-2 2-17,-1 4-15,-6 1-53,2-2-59,-1 3-68,-4-2-93,3-3-67,-5 0-218,1 1-522,0-3 231</inkml:trace>
  <inkml:trace contextRef="#ctx0" brushRef="#br0" timeOffset="52838.7469">18368 4933 153,'4'-17'376,"-1"7"-6,1-1-5,-2 6-30,-1-1-42,2 2-25,-3 1 1,0 3-66,0 0-24,0 15-5,0 2-17,-4 2-15,0 8-22,-3-2-25,4 8-35,-4-4-32,1-2-67,0 1-55,-1 0-74,3-3-91,1-8-246,-1-7-547,4 2 243</inkml:trace>
  <inkml:trace contextRef="#ctx0" brushRef="#br0" timeOffset="53006.7402">18582 4966 273,'7'-17'420,"-3"1"-17,-1 8-18,0-1-39,-1 2-39,-1 1-25,1 3-38,-1 1-24,-1 2-14,0 0-32,-1 18-16,-1-6-14,-6 11-15,3 1-9,-2 3-26,3-9-63,-3 11-66,-3-3-71,0 3-76,3-5-87,-1 2-289,2-7-604,2-1 268</inkml:trace>
  <inkml:trace contextRef="#ctx0" brushRef="#br0" timeOffset="53554.0622">19113 5191 139,'3'-9'308,"1"-5"-19,-1 4 7,1-2-2,0 2 18,-1 2-2,3 1-17,-5 3-30,-1-1-21,0 2-29,0 3-27,0 0-20,-4 20-15,-3 6-12,-13 18 7,2 7-36,-13 23-4,10-20-10,-13 20-7,0-1 9,9-24-28,1 1-18,0-3-28,3-6-29,-4-3-38,9-9-44,-1-5-41,-4 1-38,5 1-66,-2-5-58,4-4-284,3-6-622,3-4 276</inkml:trace>
  <inkml:trace contextRef="#ctx0" brushRef="#br0" timeOffset="53809.1542">18989 5300 177,'14'-43'337,"-4"19"2,-1-2 3,-1 4-16,5 2-47,-6 5 6,1-2-33,2 8-41,3-2 6,1 5-37,-1 2-18,2 5-12,-1 2-14,3 1-13,4 6-14,-4 2 2,-2-3-27,-2 4 18,-3 2-27,0 1-46,-4 9 18,-5-5-22,-1 8-11,-3-2-17,-5 1-19,-5 0-8,-4 3-20,-4-4-3,-10 3-21,4 2-17,3-11-18,2-3-10,-1-2-14,2-2-12,0 0-14,1-4-9,6-2-11,4-6-21,0 1-35,0 0-156,4-2-423,1 0 188</inkml:trace>
  <inkml:trace contextRef="#ctx0" brushRef="#br0" timeOffset="54140.745">19368 5552 76,'0'-4'315,"0"4"-19,-1-7-29,1 7-29,-6 0-23,6 0-20,-13 9-20,5 0-17,-2 3-12,2 1-13,-5 7-13,0 1-12,3 2-13,4-5-8,1-2-10,5 0-3,-3 0-17,3-10-5,3 6 0,0 2-9,4-3 2,0-3-8,0-2 2,0-1 11,3-2-26,1 0 6,5-4 5,-1-5 16,-1-2-2,3-4 12,-3 2 2,2-10 3,-1 2 6,-3-4-15,-4 5 17,-1 0-2,-3-3-1,-2 3-6,-4 0-15,2 0 3,-4 2-8,-1 0-23,-4 1 11,-1 1-24,-2 3-42,-7-2-23,4 5-20,-6 0-20,1 6-32,3 4-29,4 1-32,-1 2-29,4-2-50,6 6-221,0-4-529,5-2 234</inkml:trace>
  <inkml:trace contextRef="#ctx0" brushRef="#br0" timeOffset="54431.6435">19754 5537 32,'4'-1'319,"-2"-4"-14,-2 5-10,0-3-35,0 3-29,0 0-21,-16 3-18,5 7-7,-6 3-23,5 0-11,-4 6-10,-2-2-20,2 2-7,2 5-10,4-1-10,3-6-9,1-1-11,5 1-16,1-6 3,0-5-7,4 11-2,-1-7-4,8 1-4,-5-3-14,5-8 3,2 6-11,2-1 3,2-5 10,-7 1-5,1-6 17,-1 1 20,0-2-14,2-6 0,-5 3 2,-1-6-8,0 0-18,-3-2 9,1-3-5,-8 0-1,3-3-7,-7-1-17,4 4 2,-3-5-15,-1 11-20,2 1-13,-1 2-20,-1 2-34,-1-7-29,0 10-52,1 0-21,4 5-49,1 0-35,-1 0-196,4 1-512,0 0 228</inkml:trace>
  <inkml:trace contextRef="#ctx0" brushRef="#br0" timeOffset="54724.626">19906 5518 166,'6'0'285,"-2"-2"-1,0-4-11,-1 3-14,1 3-47,-1-1-21,-3 1-21,8 2-24,-5 1 0,2 2-22,0 3-14,-2 1-10,0-1-10,4 5-5,-3-1-10,-1 3-4,-3-3-4,0 7-6,3-6-8,-6-2 0,3 1-11,0-3 14,-3-2-17,3 3-6,0-6 2,0 0 2,0-1 34,0-3 17,0 0 26,0 0 4,0 0-4,0 0-10,10-14-20,-4 0 3,1 1-9,1-4-22,8-2 4,-2-3-21,1-5 1,0 9-5,1-3-2,1 2-8,-3 4-11,-1 3-6,-2 1 23,2 1-29,-2-2-29,-1 7-32,-2 3-29,1-3-25,-2 4-42,3 4-32,-2 0-61,2-1-39,-3 3-263,-3 0-597,2-1 264</inkml:trace>
  <inkml:trace contextRef="#ctx0" brushRef="#br0" timeOffset="55068.1202">20330 5520 56,'3'-4'273,"-2"-2"17,2 2 11,-1 0-33,-2 4-28,2-3-27,-2 3-20,0 0-21,0 0-24,0 0-19,-1 17-4,-2-8-13,-1 11-11,-3 2-4,0 2-7,-3 2-18,3-4 1,0 5-8,1-12-6,-1-5-2,6-1-7,-5 0-2,3-2 2,2-2 5,1-1 36,-6 0 45,5-1 26,1-3 23,0 0-5,0 0-32,0 0-14,7-17-16,-6 5-14,5-5-5,4-6-18,1 1-14,3-4-7,0 2-9,3 2 0,1-2-12,5 7-3,-1 0-33,1 5 28,1 2-3,-3 5-11,-5 0-2,-4 5 16,-2 0-13,5 10-9,-7-1-6,-1-3 9,-4 6 17,2 5-25,-2-5 4,-3 9-2,-3 4-5,1 1 30,-4-2-28,-1 6-16,-2-10-33,4-4-28,-1 1-74,-1 0-51,4-8-60,-1 3-70,4-3-29,-1-3-25,6 1-204,5 0-635,4-4 281</inkml:trace>
  <inkml:trace contextRef="#ctx0" brushRef="#br0" timeOffset="55259.2549">20851 5547 87,'8'-27'337,"-3"9"-2,0 0 17,-3 1 10,-1 9 1,2-1-32,-3 4-36,0 1-41,-3 1-22,3 3-18,0 0-29,-14 15-15,6 0-13,-5 6-16,-4 4-17,5-4-12,-1 3-2,3 3-17,3-3-16,0-5-5,1-2-7,5 3 3,-2-3-23,3 2-14,0-7-12,3-2-43,-2-1-28,5 0-49,6-1-45,-3-3-52,0-2-82,6-4-84,-1-3-214,2-2-626,5-3 277</inkml:trace>
  <inkml:trace contextRef="#ctx0" brushRef="#br0" timeOffset="55439.1016">21139 5259 5,'-2'-5'155,"2"5"-25,-5 3-28,-1-3-48,-1 2-27,4 6-107,-4 6-84,-1-2 37</inkml:trace>
  <inkml:trace contextRef="#ctx0" brushRef="#br0" timeOffset="55915.1115">21318 5609 101,'2'-6'352,"-2"1"-5,3 0-15,-1 0-37,-1 3-16,-1-4-34,0 6-27,3-4-14,-3 4-45,0 0 2,0 0-19,-9 20 6,5-6-37,-1-2-4,-4 3-8,-1 0-21,0 3 12,0-2-21,2 1-8,1-8-2,1 0 6,2-2-4,-1-3-13,0 0-5,2-2 7,2 1 27,1-3 23,-3 1-18,3-1-7,0 0-17,3-12 1,1 3-7,3-5-6,0-2-6,10-6 2,7-1-11,9 3-5,-7 1-7,0 3 3,10-5-40,-12 8 33,3 3 0,-6 4-8,-4 3 4,-4 2-29,-1 2 26,-2 2-1,0 3-21,-3 1 20,0 2 0,-4 3 4,1-1 0,0 7 17,-4 0-9,0 2-2,0-2-3,-1-3 7,-6 1 1,0-4-5,4 2 0,-4-6 1,4 0 0,-4-3 15,3-1-8,0 1 15,2-2-1,-2 0 29,4-3 15,0 0-9,0 0-8,0 0-18,3-12-1,3 3-10,4-6-6,5-7-3,6 2 9,2 1-17,2-1-2,-4 5-7,3 2-2,0 1-34,-3 4 34,-4 3-4,-3 1-4,0 4 1,-4 0 1,1 1-7,-1 3 1,-3 0-2,0 3 0,-1-4 3,-2 4 2,2 2-3,-5 1-14,3 1 8,-4-2-4,2 4-20,-2 0-19,1-1-60,-2 1-25,-1-4-39,2 4-23,-2 0-29,3-2-29,0-2-15,2 1-29,4-3-10,1 1-24,1-2-176,5-2-553,8-1 244</inkml:trace>
  <inkml:trace contextRef="#ctx0" brushRef="#br0" timeOffset="56244.7123">22001 5772 659,'15'-9'16,"4"-7"64,0 5 21,-2-10 20,0 1 23,1-4 10,-5 1 20,0-4 11,-3 3 14,-2 2 10,-1 6-8,-4-2-3,-2 8-3,0-1-23,-1-2-1,-2 9-23,-1-3-17,-4 3-5,-6 5-8,-11 5-22,-1-2-18,-2 11-4,-9 7-7,0 0-14,11-5 4,4 0-14,1 2-7,3 0-5,7-4-12,2 0 3,2 1-12,4-5-11,0 0 15,2-2 8,4 1-9,-1-2 7,7-1 13,1-2-10,5-1-15,0-4-2,0-3-2,7-1-11,-2-2 16,0-5 3,-1 4 2,-5 0 5,8-1 26,-12 1 0,-1 2-5,-2 3-2,-3-2 10,3 0-1,-5 2-7,-3 2-12,5 2-6,-5-2 0,6 6 0,-6-2-1,0 0 0,0 2-23,0 4 9,0-6 15,-1 6-7,1-1-3,1 2 14,-1-2-33,0 0-21,2-1-33,0-1-29,0 0-32,1-2-30,2 5-38,-2-9-25,3 3-64,4-4-19,4-2-35,1-5-171,1 1-545,3-1 241</inkml:trace>
  <inkml:trace contextRef="#ctx0" brushRef="#br0" timeOffset="56429.8479">22618 5242 228,'2'-6'323,"2"1"-21,1 2-26,-4-2-22,-1 3-34,0 2-35,0 0-5,0 0-17,0 0-8,0 0-12,-4 17-7,1-10-18,-1 5-13,-1 0-9,0 2-2,2-4-25,-1 0-58,-2 9-59,2-7-71,0-5-69,0 5-67,1-2-153,3-4-442,0-2 195</inkml:trace>
  <inkml:trace contextRef="#ctx0" brushRef="#br0" timeOffset="56641.1816">22785 5263 23,'6'-6'362,"-2"-2"12,0 1 1,-2 2-26,1 0-50,-1 4-23,0-2-8,-2 3-52,0 0-19,0 0-20,-2 13-19,-3-2-25,-1 1 15,-1 2-29,-1 4-9,-2 4-16,4-5-41,-1 1-50,0-1-55,0-1-60,3-2-60,-2-5-78,6 3-275,-3-3-569,2-3 252</inkml:trace>
  <inkml:trace contextRef="#ctx0" brushRef="#br0" timeOffset="56866.8583">23163 4962 191,'5'-15'485,"0"6"-3,-4 1-30,0 2-38,1 1-56,-1-1-23,1 2-38,0 3-27,-2 1-29,10 5-17,4 7-23,6 9-10,10 8-24,-4 5-13,-8-7-12,7 12-10,-3 10-13,-5-5-8,-3 6-10,-11 3-6,4 2-10,-10-3-8,-1 8-17,-6 22 12,3-24-7,-10-2-9,-4-5-4,0 0-19,1-6 13,1-2-5,-4-3-1,6-12-1,-10 9 9,-4-5-14,0-2-5,-4 3-13,-3-3-28,-3-5-46,3-1-61,-4-4-91,1-6-104,-2 1-78,-3-8-417,1 3-875,6-5 387</inkml:trace>
  <inkml:trace contextRef="#ctx0" brushRef="#br0" timeOffset="58764.1084">10775 6099 177,'4'-15'253,"-1"1"6,0 1-2,-3 4-8,1 2-23,2 2-26,-2 1-16,1 3-17,-2 1-17,0 0-11,0 22-18,-6 4-1,2 4-9,-7 15-11,-2 1-10,-1-2 1,4-10-16,0-2 20,0 2-32,2-4 12,1-7-3,0 3-9,2-7-8,1-2-1,1-5-11,5-1-2,-5-2-4,3-2-2,-1-1 20,1-1-7,0 1 20,1-4 16,-1-2 8,0 0-1,18-10 2,-5-1-15,12-7 10,11-6-24,-3-7-1,1 3-13,3 0-7,-3 2 20,-3-3-25,-8 12 3,1-3-11,-1 1-5,-5 0 20,-1 2-25,-3 5 7,-5 0 13,-1 4-20,-2-2 6,-1 6 4,-2-1-6,-1 0 11,0 3-18,-2 2-9,0 0 3,0 0 1,0 0 5,-8 15-12,-1-8-1,1 9 5,0 1-15,-1-3 11,2 2-20,-1 0-11,5-1-3,0 0 4,-3 2 1,5-3 2,1-5 3,1 7-10,3 0 11,-2-6 0,2 2-6,3 2 6,0 1-5,0-6-24,3 6-19,-3-7-29,0 1-14,0-4-8,3 3-34,3-4-22,-1-1-31,3-3-14,-2-1-18,10-4 9,-3-5 0,-2 3 19,2-5 27,-8-2 10,1 2 30,0-1 43,-3-3-1,1 1 52,-1-8 32,-1 8 38,-2 0 25,-6 3 30,5 0 14,-2 2 19,-2 3 3,-1 2 6,0 0-6,-1 1-17,3 0-4,-3 2-3,0 2-23,3-5-6,-3 5-7,0 0-5,0 0 4,4 8-16,-1-6-3,0 3 1,2-1-5,2 2 15,0-2-21,0 1 6,2-2 18,4-3-18,5 0 8,-1-1 0,-5-7 7,2 5-8,3-3 33,0 0 4,-4 0 18,-2-5 19,-2 5-21,-1-1 26,1-9 1,-4 5-10,1 1-9,-3-1 1,-2 0-1,-1-7-24,0 9-18,-3 2 16,-1 4-13,-2-5-7,-2 4-5,-6 7 17,0 6-29,-6 8-4,-2 3-2,-2 3-1,1 1-10,-1 13 1,10-9 3,1-5-32,2 7-3,4-5-4,6-6-5,-1 6-16,5-8-3,1 0 7,0-5-3,8-2 2,0 1-10,12-3 26,-3-6-21,5 1 3,1-8 2,-1-5-4,15-5 11,-13 2 0,-1-4 0,-2 0-4,-1-1 23,-4-1 16,1-4 6,-4 3 19,2-5 9,-5 1 2,-2 3 0,0-6 7,-1 3 7,0 7 23,-5 3-6,-1-1 12,-2 7-7,-1 3-5,-4 1-10,2-1-8,0 5-14,0 0 11,0 0-17,-10 16-2,3 1-6,-3 1 1,2 3 6,-1 4-14,6-1-3,0-3-23,1-1-5,4-1-13,-2-1-1,3-8-6,0 7-9,6-4 0,1 0 1,2-1 5,3-10 4,7 3 3,1 0-2,-4-4 4,2-1 8,2-2-1,-2-7-40,-5 3 50,2-6 9,-1 1-5,3-4 3,-12 2-36,8-5 53,-2-3 7,-1 1 6,0 0 13,1 0 8,-7 6 8,2-3 9,-5 8-9,0-3 26,-2 1-1,1 7-7,-1-2-5,-2 1-15,3 3-8,-3 2-10,0 0-3,-5 13 2,-9 6-7,2 5 1,-6 17-4,1-10-6,-7 11 1,-1 2 0,2 2-6,-1-2-2,3 3-12,-6-1 15,2 3 1,0-3-1,-1-4 0,1-4 3,2 4-2,8-11-4,-3-2-2,-1-3 6,1 0-4,-2-5 4,2-2-1,-2-2 3,3-8 1,3 1-3,0-5-1,-1 0 3,1-4-10,0-3 8,-3-2-5,-2-7-2,5 3-3,-7-6-21,6-2-19,5 2-26,-3-8-39,2-2-38,-1 0-45,8 4-46,4 2-51,2-9-37,1 3-72,6-2-72,7 1-324,-1-2-844,15-9 374</inkml:trace>
  <inkml:trace contextRef="#ctx0" brushRef="#br0" timeOffset="59265.1345">13069 6365 192,'7'-29'295,"0"13"3,-1 0-8,-2-1-18,-2 8-18,-1 6-27,3-1-26,-4 1-20,0 3-18,3 9-11,-3-4-11,0 8-3,0 6-14,-1 1-12,-5 5-14,6 0 0,-1 2-9,-1-8-13,2-2-8,2-2-12,-2-1-2,0-2 4,0-4-10,0 0 11,1-3 8,3-1 11,-4 0 20,3-4 31,-3 0-8,7-2-8,4-8-9,9-5-14,0-4-19,2-4-1,9-14 0,0 5-7,0-2-5,-8 10-18,5-8 6,-5 15-5,-2-6-30,-5 8 20,-3 2-3,-3 1-26,0 3-38,-6 4-72,-1 1-25,5 1-19,-5 6-12,1-1-24,-1 8-65,2 2-8,-1 0-36,-1 14-284,-2-6-629,2 5 279</inkml:trace>
  <inkml:trace contextRef="#ctx0" brushRef="#br0" timeOffset="60370.8778">13634 6440 81,'3'-17'293,"0"0"-2,-2 0-13,-1 0 3,-3-2-14,-1 2-17,1 5-1,-2-5-20,-2 8-17,-2-2-26,-1 6-37,-2 1 4,-3 7-15,-6 5-8,-4 1-17,0 5-21,-9 12 0,11-5-3,2 2-16,-1-2-7,4 3-18,0-6 14,8 7-18,4-9-13,1-2 3,0 3-6,4-5-4,2-2-7,1 0-19,6-1 12,1 1 0,4-5-4,2-3 0,5-3-1,7-3 17,0-1-16,-2-5 2,-1-2 6,-1-2-19,1-4 13,-5 2 6,1-8 0,-2 0 0,-4 0 11,2-2 13,-6 6 15,-2 3 25,-4 7-3,2-4 9,-4 6-12,0 4-2,-2 0-6,2 1-6,-2 3-14,0 0-6,-9 16-5,6 0 10,-5 1-18,-2 8 0,3-5 0,0-1-10,8 0-4,-2-2 3,0 1-4,3-2-27,3-1 24,0-4-15,5 2 13,1-1-2,1-4-12,9-2 11,0-3 1,4-6-10,-1-1-7,0-6 9,4-2-9,-2 2 2,-2-10-13,1-1 16,6-8 2,-1-2 9,-11 4-6,4-11-18,-2-1 20,-1-3 10,-8 13-2,-2-2 13,-1 1 31,-4 12-16,0-8 13,-3 10 7,-2 6 5,0-1-3,0 5-15,0 4-2,0 2-25,0 0 16,-18 13 1,7-1-6,-3 10-4,0 5-32,1 0 31,5-2 2,-4 4-13,5-2 5,-1 0 10,4-1-20,4-7-9,2 6 10,3-7-10,0-2 1,4-1-1,1 6 4,-1-9-22,4-2 24,7-3-14,-5-2 12,2-9-2,4 4-2,5-4 8,-1-3-5,-5-3 3,-1-1 0,2-3 15,-4-1-13,0-5 2,0 1 0,-3-1-3,-4-1 13,-1 4 4,-1 3 8,-1 1 18,-3 6 3,-1 0 4,0 2 1,-3-2-7,1 2-2,1 2-13,-1 0-7,-1 3-2,0 0-2,0 0-3,-10 18-2,1-5 2,1 0-4,0 4-3,3 0-1,-1-2-2,0-1 1,2 3-3,1-2-3,0 0-4,3-2-5,0-4-9,3 3-3,-2-3-14,5 4 4,0-6 2,3 4 1,6-4-19,0-2 18,6-7 0,-5 2-3,5-3 2,1-1 0,-2-5 7,0-2 1,-2-3-5,-1-1 12,-3 4-4,2-9 9,-1 0 1,-1 0 7,0-1-7,-8 9 12,2-2 9,-2 2 14,-2 4-7,-1-1 9,0 5 1,-2 0-2,-1-1-4,3 4 0,-3 1-13,0 0-1,-10 17 6,3-8-5,0 5 0,-1 3-5,0 5 0,2-3 11,2-3-21,2 0-5,-1 1-8,3-2-10,2 2-23,0-3 17,1-4-3,2 1-10,1-1 8,3 2 6,5 0-5,0-7 6,7 3-12,3-5-2,0 1-1,2-4 6,0-4 5,-2 0-23,0-3 26,3-2-1,-3-3 3,-6-3 12,2-2-24,0-2 31,-2 2 2,-3-6 7,-2 1-1,1-1-8,-7 6 22,0 1 11,-4-2 15,-3 4-11,-3 2-2,3 2-2,-4 0-2,-3 5-6,-3 1 2,0 2-12,-8 8 5,0 6 1,-4 0-44,4 6 40,1 1-1,5 3 8,-1 2-17,7-7 2,1 11-9,5-10-10,1 1 12,6 5-8,3 0-3,3-7 3,6-1-12,0 0 19,3-5-20,2-5-6,0 4-8,2-6 4,0-1-6,2-3-3,-4-2-12,3-1-25,-3-2-14,0 0-22,0-4-24,-3-3-25,0-1-52,-4-1-25,4-1-34,-7 1-50,-1-1-199,-2 3-575,2-4 255</inkml:trace>
  <inkml:trace contextRef="#ctx0" brushRef="#br0" timeOffset="61116.338">17024 6384 139,'4'-34'267,"-1"4"-3,2 3-1,-4 9 6,2 2-6,-6 3-20,6 5-31,-2 2-26,-1 3-9,0 3-22,0 0-17,-8 24-7,-1 5-14,2 4 5,-10 11-23,3 1-13,3-11-5,-4 9-8,6-11-5,0-4-1,4-4-15,-2 1-3,4-8-8,-2 0-12,3-5 6,1-3-1,-1 0-2,2 0 5,3-5 18,-1 1 22,-1-1 14,3-2 15,3-4-15,7 4-8,0-10-7,10-9-6,-4 2-21,5-7 9,1 9-21,10-19 15,-5 3-3,2-1-7,-11 6-4,-2 1-4,0 3 2,-2-2-9,-7 9 4,-1-1 1,-3 6-8,-4-1 13,0 5-24,-2 0-7,-1 0 3,0 4-16,-12 3 9,-2 4-3,-9 9-1,-4 1-18,-4 9 8,7-5-13,3 3-7,4-1-6,2-3 2,6-3-7,3 6 2,0-10 3,3-2-5,4-4-18,1 5 26,6-5-2,1 5-10,1-2-21,3 0-32,11 1-10,2-6-25,2 3-31,0-4-36,12-3-29,-14 0-37,3-2-31,-3-2-178,-2-4-515,-1 0 228</inkml:trace>
  <inkml:trace contextRef="#ctx0" brushRef="#br0" timeOffset="61905.0392">17517 6534 140,'6'-19'172,"-2"2"6,-4 1 8,0 5 14,0 0-7,0 1 4,-2 0-11,-3 5-25,2 0-4,-1 5-16,-1 0-14,-4 2-6,2 5-5,0 1-12,-1-1-8,0 4-5,3 1-2,2-1-16,0 1 0,2 0-2,2-2 2,2 0-11,1 0 6,3-2-4,0 0 3,3-3 10,1 0-13,2-2-3,4-3-6,-3-3 12,-4 0 11,3-1 3,-1 1 8,0-6-2,-5-1-8,-3 0 23,0-4-24,0-6-9,-1 3 11,-3 0-9,0 5 4,-3 2-11,2-6-7,-2 7 1,-3 1-12,-2 6-8,-1-1-8,-6 5-1,-3 5 5,-2 5-11,-3 2-3,5 2 1,-2 6-3,5-3-21,4 1 4,4-1 7,2-2-3,3 1-9,3 0 4,0-1-13,5-2-13,3 0 26,0-1-44,5 5-8,6-10-10,1-4-5,-1 0 3,7-5 9,-2-2 5,-1-4 7,-2-3 10,-7 2 1,7-5 10,1 2 20,-2-4 6,-6-3 2,2-2 32,-1-4-20,-1-1 14,-2 3 1,-6-3 8,8 14 2,-12-5 15,2 3 1,-3 2 8,-2 4-13,0-5-8,0 7-3,0 3-5,0 1 2,0 0-4,-9 15-15,4-3 9,-2 0-16,0 6 1,3-2-14,-2 9-6,5-8-13,0-1-10,-1 1-9,4-5-12,0-2-5,4 0 20,-3 0-13,5-1-4,-1-4-1,7 2 6,-8-5 6,5-4 3,3 5 7,-1-6 4,1-2 9,7-2 22,-8-3-12,0 4 10,-1-4 23,0-1-10,7-4 8,-10 2-4,1 1 9,-2-5 24,3 2-16,-2-2-17,-2-1 24,-3 3 4,3 4 20,-3-3 2,-1 4-10,0 3 21,-2 0-22,1 2-2,-1 1-11,-1-2-8,2 3-14,-2 3 6,0 0-8,-5 16 3,4 3-10,-2 7 2,0 8 4,-1 15-3,-6-1 4,3 4 4,-7 4 28,-1 25-16,3-28 3,-9 30 0,4-25-6,-9 20 2,6-23-5,-1 0-2,-12 15-5,7-21 3,-7-14 8,6 10 0,-1-1 1,-4-5 10,2-6-13,-4-5 0,1-2 4,0-5 0,5-4 12,5-8-13,2 2 3,-1-6-18,2-6 14,6-2 2,-6-6-4,1-3-4,3-5-17,2-5 16,4-3-3,3-7-9,4-1-4,3-18-9,10 4-11,11-4-17,10-23-15,7 6-28,-5 26 1,19-14-17,-13 20-3,22-9-3,-19 19-5,3 0-10,21-5-31,-22 10-31,1 3-43,-4 3-36,-3-2-51,-10 11-75,1 0-372,-3-4-802,-2 3 354</inkml:trace>
  <inkml:trace contextRef="#ctx0" brushRef="#br0" timeOffset="62365.1373">18763 6379 269,'4'-19'302,"1"1"-3,1 2-1,-1 4-45,1 5-25,1-2-28,-4 6-17,4 6-8,0 3-12,3 10-9,-3 8 11,0 6-36,0 4-11,-4-3-13,1 1-9,-1 0-16,-2-1 11,-1-12-14,0 6-13,0-8-2,0-1-15,0-5 4,3-1-2,-1-2 11,-1-4 58,2 1 24,1-5 1,6-4-9,4-5 2,7-6-25,6-6 0,3-6-12,3-2-8,0-3-20,-4-3 12,4 3-8,-1-5-12,-1-1-3,-1 6-9,-2 1-3,-10 14-6,0-1-7,-5 7-4,-6 6-5,0-2-34,0 5-23,-2 1-18,0 1-23,2 7-24,0 3-19,-4 5-31,1 11-57,-4 3-42,-4 3-56,4-2-61,-7 0-265,4 2-679,0-7 300</inkml:trace>
  <inkml:trace contextRef="#ctx0" brushRef="#br0" timeOffset="63556.8796">19482 6578 65,'6'-17'301,"-2"-8"3,0-2 2,-1 2-13,-1-2-5,-4 8-5,-1-1-16,3 6 5,-4-2-27,-3 2-18,-3 2-32,3 5-6,-2 2-29,-6 4-28,-7 5 0,-2 8-10,-2 2-16,2-1-6,2 6-7,-1 0-15,2 3-13,7-3-8,0-2-12,6-1 40,2 0-48,3 0 1,2-6-17,2 0-7,2 1-15,1-1 12,4 3-1,5-8-12,4-1 15,-5-4 2,10-1 0,-5-4-2,4 0 16,2-3-14,-2-5 9,-2 0 0,-2-2 3,-4 3-18,-1 0 35,4-9 21,-9 9 0,-1 4 8,-2-1 3,2 3-1,-5 6-3,1-2-2,-1-3-16,-1 5-9,0 0 0,0 0-10,0 0-17,-10 10 21,9 2-16,-5-2 0,3 0-7,3 1-29,-4-1 31,1 7-8,3-10 0,0 3-6,7-1-16,-4-2 15,4 6-3,4-8 11,-2 0-10,6-3-3,5-4 4,4-3-6,1 0 18,-1-5-12,0 1-3,0-6 1,-3 0 5,0-7 2,-1 1-5,3-5 1,-6 1 9,2-4-12,5-7 17,-14 4-12,4-15 3,-4 20-19,1 0 29,-4 2 8,-2 9 9,-1 6 4,-3-2 17,1 2-24,-2 5-9,1 0-5,-1 5 1,0 0-7,-10 8 5,-2 16-5,-3-2-1,-1 4-3,4 4 11,-2 3-9,0 11-6,4-15 0,3 0-1,7 3-2,0-4 1,-3-3-8,3 0 6,0-7-6,6-2-4,1 0-6,0-2 8,3-2 3,0-2-19,2 2 9,3-8-7,-1 0 11,2-4 10,0-1-3,7-6 1,-2-2 7,-3-1-6,6-3 1,-6-2 11,-1-6 4,0 2-17,0-5 31,-3 2 1,4-5 0,-5 1 5,-2 1 0,2 5 0,-2 9 6,-4-4 4,-2 3 10,0 2-4,-2 6-5,1 0-11,-4-2-10,3 4 0,-3 2-1,0 0-4,-7 15-2,4 0-8,-4 2 7,3 1-2,-6 5 0,3 2 2,4-7-9,0 0 4,2 11-1,-2-12-1,2-3-2,5-1-3,-3-2-5,5 5 0,1-6-13,1-3 3,5 4 8,0-8 1,2 0 1,9-3 15,-7-2-16,6-1-1,-7-4 3,-3-1 3,7-6-9,-2-2 7,1 3 0,-2-10 6,-1 0-1,-1-2-9,-4 2 10,0 1 5,-4 5 18,3 2-7,-9 5 4,5-1 9,-2 3-6,-1 3 1,1 0-12,-4-2 0,2 5-6,-2 2-3,0 0-5,0 0 5,-6 13-6,3-4-3,-4 5 6,-1 2 2,2 1-1,1-1-5,2 2 30,-2 0-33,1-1 4,3 0-5,1-1-3,1-3 4,3-1-12,-2-6-9,-1 5 5,8 1-1,6 2 22,-1-7-17,3 8 0,3-10-3,1 0 4,-4-5 2,11 0 2,-3-5 0,2-2-3,4 0 6,-7-3 1,6-3 0,-3-2 6,-5-3 8,2-2-12,-6-2 2,2-2 0,-1 1 3,0 1-9,-5-2 8,-4-3 5,-3 10 14,0-2-10,-3 9 4,-1-4-3,-3 2-2,-1 5 26,-1 3-34,-5 0-4,-4 2-1,-2 6 1,-12 6 14,5 2-16,1 2-3,2 3 1,2 4-7,-6 2 9,15-1-12,3-3 0,1 6-4,9 1 4,3 3 0,3-7 2,2-1 3,6-2 2,2-1-1,-2 6-1,18-5 2,-1-4 1,3-3-4,3-3 8,-3-8 0,-14 3-4,-1 0 6,1-4-8,-3 0 9,4-6 0,-4 6 14,0-7-15,0 2 2,-1-4-1,-1 1 1,-1 0-4,-7 4 4,-1-1-3,-6 2 3,4 1 2,-8-2 11,3 1-22,-2 5-7,0-4-17,1-1-27,-5 3-25,2-5-32,-2 5-39,1-4-67,-1 4-36,-6-6-41,0 5-47,-1-2-53,-3 0-51,-3 1-264,1 3-774,-4-2 342</inkml:trace>
  <inkml:trace contextRef="#ctx0" brushRef="#br0" timeOffset="65187.0508">11132 4657 12,'-2'-20'262,"2"8"3,0 0-10,-2 1 2,2 4-9,0 2-26,-3 0-17,3-1-29,3 1-16,-3 2-21,0 3-18,0 0-17,0 0 4,0 0-17,4 13-4,-1-6-13,-1 1-11,3 2-4,0 6-5,-2-8-5,2 1-5,-2-1-5,1 1-5,0-1-1,-2-2 10,1 1-17,-1-4-1,0 0-4,1 2-1,1 0-2,-3-3 1,-1-2 7,3 2 10,-2 1 9,2-1 22,-3-2 13,0 0-4,0 0 20,13-7-20,-5 0-7,12-9-3,3-5-7,8-8 0,1 3-15,7-9 0,-2 2-5,0 1-4,4 0-22,-5-3 18,-1 3 2,1-4-1,-5 0-6,-3 7 9,-7 5-11,-3 4 3,-4 0 21,-5 6-17,-4 5-1,1-2-5,0 5 1,-5 0 18,3 1-27,-3 1-15,3-1-16,-4 2-22,2-1-45,0 2-27,-2 2-50,0-3-39,0 3-29,0 0-25,5 8-29,-2-1-31,1 3-195,1-2-547,1 5 242</inkml:trace>
  <inkml:trace contextRef="#ctx0" brushRef="#br0" timeOffset="65995.6215">17379 4607 218,'-4'-18'322,"-3"2"-2,7 7 2,0 2-15,0 0-23,0 3-33,-3-1 3,3 0-52,0 0-28,0 5-13,0 0-16,0 17-22,3-7 0,-3 10-18,4-2 8,-1 2-13,1 9-3,-2-12-13,2 1-15,-3-1-24,2-7 12,0 0-8,-1 1 7,0-3 6,0-1 3,-1-1 34,-1-3 24,4 1 9,-2-2 38,-2-2 23,4 1 3,-4-1-14,14-7-27,4-4-7,8-5-13,6-13-10,3-1-12,3-2-22,0 1 2,20-11-9,-20 9-3,0-4-9,28-15-15,-8-1 5,-3 0-10,-17 19-5,0 2-5,-1-4 0,-5 5-5,-3 1 4,-9 10-6,0 4 2,-13 3-6,3 3-1,-3 4 2,0-1-2,-3 2-8,3-3-4,-3 6-4,-2-2-3,2 2-21,-4 2-4,2-2-23,-2 2-29,4-1-33,-4 1-34,0 0-43,4 7-24,-4-4-22,0 1-34,0 3-31,-1 1-32,-1 1-29,-2 1-44,4 0-36,-3 4-232,-3-1-713,2-5 317</inkml:trace>
  <inkml:trace contextRef="#ctx0" brushRef="#br0" timeOffset="79098.5618">9856 8231 60,'0'0'106,"0"0"-5,0 0 9,0 0-9,0 0-15,-5 0 0,5 0-4,0 0-15,0 0-3,0 0-15,0 0 10,-5-5 0,5 5-16,0 0 1,0 0-9,0 0-1,0 0 6,0 0 13,15 7 19,-7-6 8,2 0-8,3-1 7,8 0-11,1 0 13,2 3-3,4-3-5,1 2-4,13 0 6,-3 1-17,1-8 0,5 7-6,0-1-8,3 8 7,0-7-11,1 8-6,0-9-4,-2 2-5,-4 3 3,1-6-8,-2 6-2,-2-3-9,-1 3 10,-9-6 0,12 5-5,-4 2 0,3-2-7,-2-5 4,-10 4 2,9 1-5,-10-2 0,-4-1-16,7 0 18,-2 5-4,-1-4 0,1 0 1,-3-3 1,-2 0-5,2 4-5,-2-3 14,-1-1-11,-6-1 3,6 2-4,1-2-1,-2 4-2,1-3 9,-1-2-3,1 3-3,1 0 1,-2 1 4,1-1-5,2-2 2,-3 1-3,-1 3 3,1-8 1,4 8 0,-5-1-6,3-2 12,1 2-13,0 0 3,-2-1 1,2 1-6,-4-2-12,4 0 20,1 3-2,-2-2 5,1-1-7,-2 3 5,2-1-5,0-1 1,0 0-3,1 2 3,-5 4-8,8-6 11,-3 2-1,-1-1-2,0-2-1,1 6-3,-2-3 1,2 0 1,-4-1 0,5-2-6,-1 9 2,2-9 7,-5 1-9,7 1 2,-5-2 0,-2-2 4,5 4 1,-5 1-5,3-6-3,-2 4 4,1 2 0,-2-1-2,0-4-3,1 4-5,-1-1-1,2-2 2,-3-4-8,1 7 5,-1-5-4,4 3 3,-5 1 8,1 1-3,2-2 1,-2 1 2,-3 1-7,2-2 9,3-3-2,-1 3 1,-4 1-4,2-1 12,-1-3-10,4 8 8,-3-7-2,3 4-5,-3-7 4,2 4 2,-1-1 2,-2 2 6,-3 0-9,7 0 0,-4 0 3,-1 0 4,3 0 13,-5 0-22,-1 2 6,5-4-1,2-1-3,2 1 1,-8 0-4,4 5 6,-2-6-5,5 2 10,0 1-5,-5 0 2,-2-2-3,6 0-14,-1 1 20,4 1-1,-4 0 3,1 0-4,3 0 2,-2-2-1,2 2-2,-2 2 4,0-2-3,1 1 11,0 1-10,-3 3 4,0-7 1,-1 1-9,1 4 0,-4-2 2,1-2-5,-1 1 8,2-3-5,1 7 4,2-5 2,-2-1-5,-5 1-11,6 1 12,-1 0 5,-1-2 2,3-1-4,-7 1 3,7 0-5,-2 0-4,2 1 1,1 1 4,0 2-3,-2-4 2,-1-4-2,2 5 18,-2-2-19,0-2 3,-3 3-4,2-1 0,1 3 8,0-2-8,3 8-1,-3-6-7,3-1 19,3-2-4,-3 2-1,0-2 3,3 3-3,-2-3 10,0 3-6,2 0 1,-1-1-2,-4 1-12,3 1 14,3-1-3,-3 0 8,0-1-6,-1 1-1,-2 0 0,1-3 4,-1 6-1,1-4 1,0 1-4,-4-4 1,-2 1 5,-1 3 3,-1-3-4,-2 3 4,0 0-5,-4-1 3,2-2 10,-2 2-5,2-3 1,-5 3 6,2 0-6,-1-2 0,-1 3 1,-2-1-3,3 1-1,-4-2-4,-3 2 0,7-1 4,-1 0-11,-6 1-15,4-2 21,-4 2-5,6-2-1,-6 2 0,8 0 8,-8 0-7,0 0 1,3 2-5,-3-2 5,4 3-1,-4-3-2,0 0-2,0 0 16,0 0-17,0 0-3,0 0 1,0 0 6,0 0-3,0 0 0,3-8 1,-3 8-2,0 0-2,0 0 3,0 0-4,0 0 2,0 0 8,0 0-10,0 0 0,0 0 2,0 0 3,0 0 4,0 0-9,0 0 3,0 0 0,0 0 0,0 0 0,0 0 0,0 0 0,0 0-7,0 0 8,0 0-2,0 0-2,0 0 2,0 0-14,0 0 21,0 0-4,0 0 2,0 0 0,0 0-5,0 0 4,0 0-1,0 0 1,0 0 0,0 0 6,0 0-6,0 0 3,0 0-5,0 0 1,0 0-1,0 0 1,0 0 2,0 0 2,0 0-4,0 0-3,0 0 4,0 0-3,0 0 2,0 0-2,0 0 0,0 0 0,0 0 1,0 0 3,0 0-3,0 0 2,0 0-12,0 0 12,0 0-3,0 0 1,0 0 0,0 0 0,0 0-2,0 0 1,1-2-1,-1 2 3,0 0 1,0 0-3,0 0 2,0 0 5,0 0-7,0 0-1,0 0 1,0 0 2,0 0-13,0 0 12,0 0 1,0 0-5,0 0 2,0 0 3,0 0-1,0 0 2,0 0-4,0 0 1,0 0 2,0 0 0,0 0-1,0 0 10,0 0-11,0 0-2,0 0 2,0 0-3,0 0 4,0 0-3,0 0 3,0 0 3,0 0-4,0 0-5,0 0 8,0 0-3,0 0 6,0 0-10,0 0 5,0 0-3,0 0 1,0 0 1,0 0 0,0 0 0,0 0 0,0 0 0,0 0-15,0 0 16,0 0-4,0 0-4,0 0 6,0 0 3,0 0-2,0 0 4,0 0-2,0 0-2,0 0 0,0 0 3,0 0-2,0 0-11,0 0 10,0 0 2,0 0-1,0 0 1,0 0 3,0 0-8,0 0 2,0 0-5,0 0 6,0 0 2,0 0-1,0 0 2,0 0 0,0 0-5,0 0 4,0 0-2,0 0 0,0 0 12,0 0-13,0 0 1,0 0-3,0 0 4,0 0 1,0 0-5,0 0 0,0 0-2,0 0 2,0 0 3,0 0-2,0 0 0,0 0 11,0 0-17,0 0-2,0 0-5,0 0-2,0 0 1,0 0-9,0 0-2,0 0-1,0 0-17,0 0-3,0 0-14,0 0-11,0 0-31,0 0 18,-8 6-11,8-6-19,0 0-19,0 0-8,0 0-132,-4 4-297,4-4 132</inkml:trace>
  <inkml:trace contextRef="#ctx0" brushRef="#br0" timeOffset="81239.8339">6442 9094 142,'0'0'170,"0"0"2,-4-1-12,4 1-12,0 0-6,0 0-23,0 0-10,0 0-18,0 0-3,0 0-27,0 0 9,0 0-12,0 0 0,21 1-2,-13 2 8,9-3-19,7 2 9,0-2-17,6 0 11,12 0-3,-4 0 0,3-2-1,0 2-15,4 0 15,0 10 0,-1-8-8,4-4-4,19 4 9,-23 0-11,1-2-4,1 3-1,1-6-5,-4 6 0,1 1-3,1-2 0,0-4-17,-5 2 11,8 7 1,-6-4 2,3-3-4,0 3 4,6-2-5,-3 0-2,1-1 0,0 2 0,-2-2 1,2 1-3,20 3-3,-24-2-8,-1 0 10,-4 2 3,5-3-3,-2-3-1,-1 4 11,0 3-13,2-6 2,-2 0-1,1 2 2,-3 0 3,4 0-8,0-4 2,-1 6-2,1-1 2,-4-2 6,0 3-11,0-3 4,-1 4-8,-11-1 10,1-3-1,11 0-2,-10 2 2,1 1 3,-4-3-3,11 7 0,-13-6-4,0 0 5,-1-1-22,0-2 21,1 2 0,-2 4-5,0-1 6,-6-5-5,4 4 4,-1-2 3,-3 0 8,-2 2-12,6-2 0,-4-2 2,-1 0 0,-1-1 3,6 3 2,0 0-6,-7 0 5,3 3 1,0-4 0,-1 2-4,-1-5 5,-1 4 4,2 1-7,5 2 1,-8-3 5,1 0-4,0 2 0,-2-2 3,2-5 2,-1 5-5,1 3 4,2-3-3,1 0 4,5 5-1,-1-5-15,3 2 16,-3-1-5,5 0 5,-1-1-2,3 0-4,-1 4 1,1-4-1,-1 6-1,1-5-1,1 1 1,-2 1 2,3-3-5,-2 4 5,0 1-6,-1-2 11,0-1-10,-2 0 0,1-1-6,3 1 6,-6-2 0,2 0-2,-2 0 6,-2-2 0,1 4-6,1-2 0,-1 0 3,-1-2-3,3 2 18,-1-1-19,2-3-2,-2 3-8,-1-1 13,0 2-2,0-3 0,3 6-4,-2-3 14,-2 0-10,4 0 0,-8-3 1,-1 3-2,-4 3 13,-2-6-13,0 3 4,0 0-3,1-4 8,-5 3-2,2 0 3,-1-5 7,3 7 6,-4-2-3,0 2 3,-2-1 3,1-1 3,1-1 20,-2 2-14,-4 0-4,5 0 7,-5 0 2,5-2 14,-5 2-22,0 0-5,0 0-2,5-1 3,-5 1-4,0 0 1,0 0-3,0 0 1,0 0-5,8 1-6,-8-1 0,0 0-2,0 0-10,0 0-12,0 0-23,0 0-16,0 0-35,0 0-39,0 0-46,0 0-46,0 0-249,0 0-506,4-2 225</inkml:trace>
  <inkml:trace contextRef="#ctx0" brushRef="#br0" timeOffset="82952.6238">15513 9086 79,'13'1'159,"2"2"-21,2-1 0,6 0-14,-2 3-14,3-1-7,2 3-6,4-1-21,1 2 8,6 5-9,2-5-5,-11-3-9,0 3-10,10 0-3,0 2 2,-8-3-9,8-1-5,0 1 4,-10-2-12,3 0-6,10-2-25,-3-1 33,0 2-9,-7-1-16,7 0 12,4-2-5,-14 0 7,2-1-12,1 0 6,-3 3 3,12-1-6,-13-4 2,-1 1-6,5-1 20,-4 4-20,1-2 11,-2-3-7,0-1 3,-2 1 7,3 2 0,-3-7-7,2 6-22,0-1 32,0 5-3,0-6-1,1 3 1,1 0-5,3 2 1,9-8 1,-14 9-3,5-2 6,10 3-1,-13-2-5,-1 1 2,2 2-13,1-3 8,-2 1-6,-1-2 7,4 4 1,-3-4-4,-1 3 1,4-3-5,-7 2-1,4 1 3,-1-1 9,-5 1-11,1 0 6,1-3-5,0-3-3,-1 5 16,-1-2-13,1-2-2,1 4-1,-2-5 6,1 3 2,-1-2-3,1 0 2,-1-1 7,0 2-9,-3 2 0,4-2 2,-7-2 3,-3 3-2,4-1 1,-3 0-3,3 1 8,-1-3-1,-4 3-2,4 0 1,-1-5-1,1 5 11,-1 2-11,1 1-3,-1-3-3,2 2 0,0-1-16,4 0 16,-5-2 1,5 5-11,-6-4 7,-4 1 5,4 3-6,0 3 1,-1-7-13,0-2 9,-1 5 6,1-3 3,0 0 4,-5 0-7,0-3 11,6 0 0,-6 4 1,4-1-8,0-1-2,-1-1 3,3 2-2,-6-3 9,1 3-10,7-2-4,-4 2 4,-3-2 1,2 2-12,1-1 9,3 0-1,-4 1-2,2-1 2,0-1-4,-1 2-2,1 2 1,1-2 4,-2 0-5,-3 1 12,0-2-9,0-1 4,-2 2-10,1 0 9,-1 2 0,-2-2 1,1-2 0,-3 2 10,2 0-8,-2-3 0,0 1 0,2 2 1,-6 0-1,5 0 0,-5 0 0,6-2-8,-6 2 10,7 0-5,-7 0 6,0 0-2,7 0 9,-7 0-15,6 0 6,-6 0-3,0 0-4,5 0-1,-5 0 6,0 0-3,6-1 6,-6 1-5,0 0 1,0 0-1,4-2-3,-4 2-16,0 0 18,0 0-1,3 5 5,-3-5-5,0 0-6,0 0 8,0 0-1,0 0 0,0 0-1,0 0-5,0 0 5,0 0-2,0 0 1,0 0 1,0 0-1,0 0-2,0 0 3,0 0-5,0 0 3,0 0 2,0 0-5,0 0 0,0 0-3,0 0 9,-3-10-5,3 10-6,0 0 7,0 0 2,0 0 0,0 0-1,0 0 12,0 0-14,0 0 0,0 0-3,0 0 0,0 0 20,0 0-15,0 0-4,0 0-1,0 0 4,0 0-3,0 0 3,0 0-1,0 0 2,0 0 1,0 0-2,0 0-2,0 0-1,0 0 11,0 0-5,0 0-4,0 0-5,0 0 2,0 0 6,0 0-3,0 0-3,0 0 9,0 0-8,0 0 2,0 0 4,0 0-6,0 0 12,0 0-14,0 0 3,0 0-2,0 0 3,0 0 3,0 0-4,0 0 0,0 0-2,0 0 3,0 0 0,0 0-3,0 0 0,0 0 1,0 0 4,0 0-2,0 0-3,0 0 3,0 0-6,0 0 7,0 0-1,0 0 1,0 0-2,0 0 2,0 0-3,0 0 3,0 0-15,0 0 18,-2-5 0,2 5-1,0 0 0,0 0-9,0 0 9,0 0 5,0 0-9,0 0 2,0 0 13,0 0-13,0 0 1,0 0-2,0 0 2,0 0 0,0 0 0,0 0-2,0 0-1,0 0-1,0 0-4,0 0-5,0 0-12,0 0-6,0 0-16,0 0-23,0 0 10,0 0-40,0 0-15,0 0-11,-10 3-28,10-3-20,-10 2-24,3-4-146,-4 1-369,-1 1 163</inkml:trace>
  <inkml:trace contextRef="#ctx0" brushRef="#br0" timeOffset="85470.7836">12447 9981 97,'8'0'114,"-4"4"2,3-6-30,-7 2 24,10 0 4,-4-1-5,2 1 3,1-1 1,1-2-26,4 3 8,-2-3-1,10 0-4,-7 1-14,10 0 6,-1-4-6,5 6-8,-3-3-10,4 0 11,-2 5-2,2-6-3,9 3-11,-1 4 4,-8-3 3,10 0-5,1-2-1,0 4 0,0 1-1,1-4-3,-4 5-4,2-3-4,-2-2 3,1 7-10,-1 4 2,-7-10 3,8-1-9,-2 1-9,4 0 3,-3-10-3,2 15-12,0-5 5,-2-4 3,3 4-5,-11-1 1,9 2-6,-10 1 9,11-5-1,0 3-8,-11-2 7,11 5-1,-11-3 0,9-6 1,2 12-5,-12-6 5,11 0-3,-12 0 1,4 3-1,-4-1 10,12-2-10,2 8-1,-13-6 1,2-3-2,11 1 6,-13-1-1,11-7-4,-9 12 2,8-1 3,-10-2 4,12 0-1,-11 2 2,9 0-8,-8 1 11,9-3 1,-10-2-1,0 3 2,11-2-4,-14 3 10,1-1-2,4 0-3,7-1-1,4 4 3,-15-5-7,3 0 1,9 4 2,-11-1-7,13 2 0,-13-3 2,2 0 3,-2-2-16,0 1 14,3 3 4,-3-1-2,2-2 2,-2 0 3,2 1-1,-2-4 13,-1 4-26,-1-2 4,0 5-1,1-2 1,-5-7 3,6 5 9,0 3-15,-4-4-8,3 1 6,-2 3-4,-1-4-7,0 3 9,2 2-2,-1-2-1,2-1-2,-5 0 12,2 0-13,0 1-2,-1-1-15,-1 1 19,-1 2 7,2-5-7,-2 0-2,-2 2 11,-3-4-10,7-3 8,-1 7-7,0 0 4,1 1 17,4 0-11,-2 6-16,0-11-6,1 4 15,1-4-2,1 4 12,2-2-17,-1 2 29,0 1-31,-3 3 4,5-6-3,-4 0 0,-2 0-7,2 0 19,-3 6 0,1-8 10,1 0-9,-1 2-6,2-5 13,-2 5-1,-1-1-5,0 1-4,3 1 2,1-1-4,0 0 5,-1 0-13,11 2 13,0 10 1,-10-12-3,3 2 10,-1-1 0,9-1-15,-8 3 0,-3 1-19,2-2 9,8 4 21,-8-4-10,-5-2 21,1 3-16,-3-1 5,0 2 5,-8-1 5,2-3 7,-3 0-36,3 0 36,-3 0-6,2 0 14,-1 0-11,-1 0-5,3 0 5,0 0 0,0 0-21,-4 0 21,4-3 3,-3 3-5,1 3-3,-3-3-13,1 0 13,0 7 2,-4-7-18,-1 0 15,1 0-7,-4 0 6,2 3 14,-3-4-12,2 1 3,-2 4-2,-4-4 7,8-3-3,-6 1-15,-2 2 6,6 0 2,-6 0-1,0 0-8,4-3-9,-4 3 7,0 0 4,0 0 7,4-1-15,-4 1 0,0 0 1,0 0-4,3 5 15,-3-5-16,0 0 0,0 0-1,0 0-2,0 0-18,0 0 20,-1-9 0,1 9 10,0 0-7,0 0-7,0 0 3,0 0-1,0 0 17,0 0-16,0 0-5,0 0 3,0 0 1,0 0 0,0 0-4,0 0 6,0 0-3,0 0 1,0 0-2,0 0 0,0 0 0,0 0-16,0 0 15,0 0 0,0 0 7,0 0-3,0 0-8,0 0 3,0 0 1,0 0 3,0 0-3,0 0-1,0 0 0,0 0 5,0 0 2,0 0-5,0 0 1,0 0 0,0 0-1,0 0-24,0 0 27,0 0-4,-6 10 1,6-10-2,0 0-14,0 0 19,0 0-1,0 0-2,0 0 1,0 0-9,0 0 3,0 0 5,0 0 9,0 0-6,0 0 0,0 0 0,0 0-4,0 0 1,0 0-4,0 0-7,0 0-2,0 0-11,0 0-26,-7-7-25,2-10-40,-3 14-56,-6-7-36,-10 1-39,0-2-65,-2-2-54,0-3-333,1 1-753,1 2 333</inkml:trace>
  <inkml:trace contextRef="#ctx0" brushRef="#br0" timeOffset="90715.2444">14699 12926 17,'0'0'120,"0"0"2,0 0-15,0 0-16,0 0 9,0 0-4,0 0-18,0 0 21,0 0-1,0 0 4,0 0-3,0 0-14,0 0 13,0 0-1,0 0-4,0 0-8,0 0 6,13-1-12,-8-2-1,-1 3-4,6 0-1,0 3 3,4-3 1,7 0 4,2 1-10,1 3 22,15-1-5,-1 1-3,2 0-9,-1-1 14,6 4-22,0 7-2,3-8-5,17-1-8,-18-1-8,2 4 9,18-2-10,-19-2-1,21 7 2,-21-6 14,0 0-24,0 7-5,-2-12-1,2 2-1,-8 11-1,6-13 1,-1-3 1,-3 3 22,-2-4-26,2-2-5,-14 5 2,2 1 3,-2-1 3,-1-1-1,0 2-4,-2 0 6,0-5 5,-1 3-5,0-3 0,-4-3 14,1 8 16,2-3-36,-4 14-8,-3-13-3,-1 2 9,2-1-12,-4 1 4,5 2-3,-3-4 4,-3 2-4,2 0 20,0 0-25,-2 0 3,-3 0-15,1 0 5,0 0 4,-1 0 2,-4 0-1,-1 0-11,1 0 17,3 3-4,-5-3 3,-3 0-5,0 0 1,6-3 2,-1 12 3,-5-9 0,0 0 3,4-7-16,-4 7 11,2-5 4,-2 5 8,1-2-9,-1 2 2,0 0-5,0 0 8,0 0-39,0 0 31,0 0 0,0 0 1,0 0-5,0 0-42,0 0 0,0 0-32,0 0-36,0 0-40,0 0-76,0 0-27,0 0-44,-17 3-213,9-3-550,-8 3 243</inkml:trace>
  <inkml:trace contextRef="#ctx0" brushRef="#br0" timeOffset="92947.5437">6259 13667 101,'0'0'98,"0"0"0,1-6-7,-1 6 1,0 0-15,0 0 11,0 0-21,0 0 4,0 0 4,0 0-10,13-1 8,-8 1-3,0 0-3,2-2-6,-1 2 15,2-3-1,-1 3-7,3 0-4,0-2 5,5 0-9,8 6 0,-2-6-4,0 2 0,2 0 4,5 2-10,11 3-1,-9-5-22,9-2 11,2 4-3,0-2-7,-2-2 7,-1 4-30,-8-4 18,11 5-3,-3-3 6,2-1-7,-10 2-2,8 0-4,3-8 3,-13 10-7,12-1 8,-10-1 12,10-4-23,1 10-4,-3-9 7,0-1-3,-10 5 1,12-6-6,-2-10 3,-9 13-5,2 2 2,-4 1 7,15-4-6,-5 1 1,-9 1-4,-1-2 2,10 7 1,-11-5-2,-2-2-2,-1 2-8,1-1 13,0-1 2,-2 2-9,2 0 12,-4 0 12,0-1-22,1-3 5,1 6-19,-1-5 16,2 2 0,-3-1 11,1 2-9,-6 0-3,8 0 0,-1 2-1,-6-1 2,5-2 1,-4 1 8,3 0-9,-5 2 1,2-2 0,4 3-2,3-4 3,-9-1-2,1-3 1,1 8-8,3-3 5,-5 2-2,6-2 5,-4 0-2,6 0-9,-2 0 12,1 5 6,-2-6-5,3 1-2,-2-1-14,1 1 14,-1 2-2,0-2-3,1 0 4,-7 0-6,6 2 6,-4-1-3,-1-1 9,-1 2-10,-2 5-1,2-10-1,1 2 2,-2 1-17,0 1 15,3 2-1,-3-3-3,0-2 8,0 2-1,1-1-3,0 6-1,0-5-3,1-2 7,1 0 9,4 1-10,0 1-1,0-2-16,0 0 20,1 2 4,0 0 0,-1-3 0,2 6-18,-4-5 15,5 7 0,-2-6 5,-3 1-1,-5 0 7,10-2-15,-3-3-2,2 7 3,-2-1-7,1-1 12,0 0-15,-1 4 1,3-3 14,-3 1-19,4 2 7,-2-2-5,2-1-2,-5-1 24,3 0-21,7-3 8,-7 6-7,4-3 1,-2 2 0,2-1 4,-1 5-6,0-5-3,-1-1 12,2 2 5,-3 1-7,4 2 3,-3-5 7,1 1-9,-2 4 0,5-5 1,0-1-6,10 2 0,-11-2 7,-1 2 1,12-2-1,1 1 3,-12 0-3,11-1 1,-1-2-3,2 7-9,-12-3 16,0-1 7,11 0-10,-10 0 1,0 3-8,-3-1 9,14 10 0,-14-14-2,-1-2 4,-1 4 17,1 2-19,2-2-9,-4 0-4,-4-3-4,6 1-13,-6 1 19,2-8 4,2 9-5,-4-3-5,3 2 14,-2-2-7,-2 3 0,4 0-11,1-3 17,0 6 0,0-6-2,0-2 4,-1 4 18,2-2-19,-3 3 2,3-3-1,-3-2 0,1 5 9,0-2-10,0 4 1,1-4-8,-2-3 10,3 3 4,0-1-5,-1 6 8,-1-6-34,1 0 26,1 2 4,1 0-5,0-6-5,1 7-11,-2 0 18,0-2 1,2 4 3,1-2-4,1 0-1,-1-2 7,-3-1 7,3 4 3,-2-2-5,-1 4 5,0 0-3,0 4 1,1-10 12,1 1-18,-5-1 1,4 4 3,-4-2-3,3-1-1,-1 2 0,-2 5-1,2-5 2,1-2 1,-1 2-30,-1-3 30,3 5-2,-4-2 4,3 0-1,-2 1 2,2 2-2,0 3-1,0-7-3,0 1 1,-1 3-2,2-5 0,-1-3 1,1 5-3,-1 0 3,0 4 0,0-5-2,0 1 1,0 0-9,2 0 9,-3-8 2,4 9-5,2-2 3,0 1-1,-2-2 1,1 4-3,-1-4 16,-1-1-19,1 9 1,3-4 1,-5-7 4,3 5-25,0-2 24,-1 1-6,-1-1 4,-4 4-4,-1-2-1,1 0 7,4-5 0,-3 6 6,-1 0-3,-1 0 1,3 1-4,0 3 4,-1-7 4,-1 2-10,2 0 3,0-2 5,0 1 4,-3 1-7,1 0 6,3-3 4,-3 3-5,-1-1 0,2 2 2,-2-2-3,0 0-1,3 2 3,0-1-3,-1 0 6,-1 2-6,2-5-6,-1 3-20,1 2 28,-3 1-4,4-3 1,-2 0 2,0 0 0,4 0-4,-3 6 0,3-7-5,-2-1 6,1-1 7,1 1-11,2 4-3,-4-4 5,5 4-8,-5-2 20,2-3-17,-2-1-2,1 6 6,-4-4-3,2 1 1,0 1 0,-3-6 4,-5 6 21,-1 0-14,1 0 6,-1 0-1,2-1 2,-7 1 9,4-2-6,0 5 1,-5-4-2,2-1 0,0 2 1,-2-2-5,-1 6-2,-2-6-13,-2 0 9,2 4 2,-1-4-2,0-4-2,-3 6-5,-2 0 3,6-1-5,-6 1-16,0 0-23,0 0-38,6 0-16,-6 0-32,0 0-40,5 0-46,-5 0-163,0 0-400,7 1 177</inkml:trace>
  <inkml:trace contextRef="#ctx0" brushRef="#br0" timeOffset="93952.7824">16375 13655 15,'7'5'114,"-7"-5"-3,0 0 2,6 1 24,-1 0-19,-3 2 7,-2-3 7,8 1 6,2 0 15,-1 2-19,5-8-3,1 8-9,5 2-5,5-5-3,-1 4-6,5-2-11,0-2-2,13 5-8,0 1-4,2-6-9,4-1 3,1 1-12,-1-2 0,0 16-7,-3-20-1,-3 3-2,0 0-5,2-2 2,-3 5 0,1-1 1,-1 0 4,0-3-6,-3-1 10,2 4 6,-1-1-23,3-1 21,-2 11 1,3-11-9,3-4 8,-6 3-2,1 1-19,1 0-1,-1 1-1,-1-1-6,-1-1-3,-11 4 4,1 0-3,-3 0-3,4 0 0,7-2 17,-14 1-19,1-1-3,-3 0 0,2 2 3,-2 2-2,0-2-4,3 0 0,0 0 2,0 0-10,1 0 3,2 0-4,-1 0 1,-1 2-11,3 1 9,0 2-2,0-3-6,2 0 12,-5-2-4,2 3 0,3-3 1,-4 3 54,1 1-57,-3 6-1,3-10-2,-4 0 3,-1 0 11,1 0-8,0-3 0,-3 3-2,-3 1 1,-1-1 18,6 2-14,-1 5-7,0-10 7,0-1-12,3 6 18,-2-2-16,0 0 8,2 1 36,1-4-48,-1 10 1,0-10-14,0 2 23,2 1-30,0 1 28,-2-1-5,2 4 14,-1-3-15,0-2 24,-1 1-7,-3-4 6,2 4-20,-9 0 18,10 5 0,-10-5 3,-1-1 3,-2 0-13,1 1 9,3-7 5,0 7-6,-5-2-4,-3-1 7,3 1-4,4-6 7,-7 8-24,3-2 7,0 5 5,-3-3-6,0-4 4,-3 4-37,1-2 33,0-2 2,-2 3-14,-3 1 8,5-1 0,-5 1 2,5 0-3,-5 0-6,0 0 3,8 0 13,-8 0-24,0 0-7,4-1-9,-4 1-38,3 5-55,-3-5-38,0 0-24,0 0-40,-12 2-56,3 1-71,-11-3-303,-5 3-697,-2-6 310</inkml:trace>
  <inkml:trace contextRef="#ctx0" brushRef="#br0" timeOffset="95516.0085">5511 14612 115,'0'0'117,"0"0"-16,0 0-13,0 0 17,0 0-40,0 0-2,0 0 5,0 0 0,10 11-16,-6-10 15,3 3 4,-1-4 4,4 1-7,1-1-5,3 0 9,11 1-1,-1 2-3,7-3 5,-7 5-3,17-10-3,0 5 9,1 0-8,1 0-19,6-10-9,-6 13 6,1 1-7,-2-5 14,5 0-14,2 3-1,-1-6-20,21 1 17,-22 3 4,-1-2-8,2 4-7,-2-1 9,-2 0-19,-2 7 2,-2-17 2,2 9-4,-12 0-14,9-3 15,-9-2-5,-5 8 1,2-3-5,1 0 3,-4-5-1,3 10-2,-1-6 5,0 2-1,-5-4 14,4 3-21,-1-5 0,-1 6 9,1-2-12,-3 1 2,3 0-1,-1-2-2,2 2-5,-1 0 7,2 7 1,-6-9 3,1 1-4,-5 0 6,1 0-5,4-2-1,-6 2 5,2 2-8,-3-2 13,3 1-16,0-3 4,-2 3 11,2 0-17,-1-2-1,6 0 1,-8 2 1,8-1 16,-7-1-16,6 7 2,3-6 1,-1-3-1,1 6-32,0-1 37,-2-9-3,2 8 0,-2 3 4,1-4 11,-6 2-20,3 3 6,-5-3 16,1-2-15,-2 9 0,1-13 0,-1 3-3,-1 1 0,1 4-2,-4-3 5,4 2-3,3-2-1,0-2 11,0 4-7,-1-4-3,4 4 4,0-5-2,4 6 2,-3-7 0,2 3-8,-2-1 4,1 1 2,2 5 2,0-8-4,-4 0 5,3 2-13,-1 2 19,-1-3-10,2 2 22,-8-1 2,9 1 25,-3-1-15,-1 3 2,1-3 5,-1-3 2,-6 5 13,9 0-14,0-7 0,0 4-6,5 0 5,-4 5 0,2-5-5,2-5-3,0 6 11,-1-1-12,-1-2-6,1 5 7,0 0 0,-2 0 9,2-4-12,-2 0 0,-1 3 0,0 0 8,0 2-27,-3-2 24,-5-6-4,6 7 8,-6 0-3,1 0 7,-2-1-13,5-12 3,-7 13-20,2 0 12,-1-4 2,-1 4-8,0 0-2,1 0-21,-4 0 17,-1 0 3,0 0 0,-1 0-5,-2-1-10,1-1 9,-1 1-3,2 4-17,-4-3-25,0 1-21,-4-1-34,8-6-31,-3 8-48,2-2-44,-1 0-54,-1 1-174,1-1-479,5 0 213</inkml:trace>
  <inkml:trace contextRef="#ctx0" brushRef="#br0" timeOffset="96536.5508">15293 14757 115,'43'-5'122,"4"4"-13,0-1-12,-1-5 1,2 6-41,1-4 41,-1 2-4,3 0 0,-6-2 4,0-1 1,3-1-1,0-7 12,0 11-17,-2-7 14,24 15 0,-27-13 1,4 1 3,1-4-17,19-6 4,-1-6-7,-25 23-2,3-1-6,1 1-12,1-5-2,-3-6 1,0 8-5,-3 3-14,-10-2-12,-2 2 3,1 7-4,-2-12-1,-2 3-7,2 0 3,-2-2-2,2 0 0,1 4-21,-1-2 27,12-1-1,-12 0 4,1 1-4,13 0 19,-10 4-24,-1 0 10,12-2-9,-12 3 2,-5-3-8,17 0 2,-14 7 0,-1-5 3,1 2-3,-1-4-5,-2 1 2,2-3-6,-3 4-7,-1-1 7,-2 10 3,1-10-1,-2-2 1,4 1-11,-10-2 6,10 11 1,-8-11-3,6 2 7,-6-2 16,9 2-21,0 4 8,-1-6-23,3 0 19,1 6 2,0-3-3,-1 4 2,3-3 48,-4 0-53,14 4 4,-15-2-3,2-4 9,1 1-45,-3 1 40,3 0-2,-2-2 13,1-2-2,1 0-30,-1 2 37,-2 6-10,-1-11 22,4 3-19,-1 0 5,0 0-5,2-1 0,11 3-11,-1 0 5,-15 9 2,16-10 1,-1 0-7,-8-1-1,7-2 5,0 25 4,0-25-7,0 0 12,0 4-37,-7 0 34,7 7-12,-10-7-9,-1-4 12,1 4 8,-4-3-7,-3 1 11,-1 0-17,-3 2 6,1 14-4,-4-21 1,-1 4-3,-2 1-9,-4 0 4,3-1 6,-7 3 3,4 0-12,-3-2 21,-4 2-55,7 0-35,-7 0-49,3 3-16,-3-3-33,0 0-32,-14 9-44,0-2-71,-13 0-59,-17 13-188,1-14-598,-8-3 264</inkml:trace>
  <inkml:trace contextRef="#ctx0" brushRef="#br0" timeOffset="97624.7564">4425 15683 50,'0'0'194,"0"0"-30,0 0 31,0 0 1,0 0-4,-1-4 18,1 4-11,0 0-21,-2 7-18,2-7-11,0 0-6,16-7 11,-4 5-23,3 11 1,6-15 3,1 2 8,8-2 5,9-1-7,3 5-13,2-3 0,4-1-34,-3 1 27,27-2-22,-3-1-6,0 3-12,0 0 1,1-1 34,5 0-43,0-2-15,1 6 31,0-1-34,-3 3-5,6-7 10,-2-14 0,4 24 24,-1 1-45,9-6-10,-10 1 5,1 2-9,-3-3 25,1-2-13,2 15 3,-2-14-11,0-1 0,4 3 32,-7 4-40,-2 11 5,-3-17-32,-2 4 29,1-3 16,-22 3-17,-1-4-8,26 3 14,-24 2-12,-1 3-15,23-4 14,-21-3 3,0 2-41,-2 2 43,-1 1 1,5-3-3,-3-4 2,1 3-18,-4 2 12,24 6 10,-26-8-14,-4-1-7,3-1 6,-11 3-4,0 3 6,-3-3 3,2-3-8,-3 3 3,-2-1-2,-5-6 3,1 7 11,-8-1-18,2 4 3,-8-5-4,2 5 6,-3-4 4,-6 1-9,10 5-1,-10-5-4,10-7-3,-7 6-18,0-1 21,-3 2-10,0 0-30,6-3-35,-6 3-18,0 0-66,0 0-33,0 0-51,0 0-74,5-4-58,-5 4-250,3-5-679,-3 5 302</inkml:trace>
  <inkml:trace contextRef="#ctx0" brushRef="#br0" timeOffset="103203.9494">5536 16627 18,'0'-10'206,"0"3"-2,-1-4-14,1 5-6,-3-1-25,3 2-14,0 0-20,0 5-8,0 0-29,0 0-1,0 0-11,0 0-8,0 0 5,0 0-20,-4 24-2,4-8-2,-3 4-2,2 9-25,-5-2 20,2 3 6,-1-1-8,0-3 7,-1 5 13,1-9-18,-2 27 2,1-30-9,4 0 7,-4-4-11,1 1 11,1 15-5,0-22 2,3 2-8,1-6 6,-2 0-12,-1-2-2,1 1 4,0 1 38,2-5 0,-1 5 12,1-5 4,0 0-2,0 0 11,0 0-7,0 0 20,0 0-15,0 0 26,0 0-35,0 0-3,-3-20-17,1 8 0,1-8 30,2-6-48,1 9 8,-1-16-9,1 3-10,6-4 49,-5-1-63,1 2 7,3-2-4,-1 1-17,2 0-6,2 0 12,0-12-4,0 17-2,1 3 7,3 2 24,-1 1-30,0 9-1,2-8 14,1 1-15,2 7-1,-5 4 3,2-3 6,-1 1-18,-1 7 6,-6 2-6,7 2 3,-4 5 2,1 1-28,0 2 21,5 12 9,-9-5-12,-3-1-9,0 12-20,-1 1 5,-8-2-11,-3 7-4,-6-4-19,-1 2-31,-1 1 19,-9 11-9,-1-6 0,6-13-7,1-2 29,-2 2-11,7-17 8,-4 11 4,5-6 8,3 0 14,0-3 2,3 0-1,3-4 22,-3 2 2,4-4 15,3-1-17,-3 4 3,3-4-29,0 0 41,6-15 1,1 3 7,7 2 11,3-4-11,3 4 15,4 5 2,-2-6 1,0 1 1,1 7-2,-3-1 0,0 21 4,-6-17-5,-4-1 0,2 7 20,-3 3-26,-4-2-2,1 8 7,-7-3-2,-2 5-20,-7 7 24,-13 25-2,4-27-5,-1 1-9,-12 4-27,6-8 8,5 0-8,-3-2-6,-2-6-2,6 1-40,0-6 42,5 14 0,2-20-8,3-3 10,4-1-1,2 1-34,0-8-13,3 5-21,2-3-26,6-7-35,2-1-14,3 6-4,5-8-101,-3 11-304,7-6 135</inkml:trace>
  <inkml:trace contextRef="#ctx0" brushRef="#br0" timeOffset="103460.4197">5913 16889 118,'4'-3'289,"-1"1"-40,-3 2-19,0 0-21,8 0-26,-8 0-17,0 0 5,-3 14-13,2 5 7,-5 5-10,-2 3-16,0 4-27,-1-4 4,-1 2-6,0 1-14,-1-2-15,4 3 28,-4-2-48,2 1-19,2-11-61,0-1-12,-3-2-40,3 1-35,2-6-43,0-1-24,1-2-229,-2 7-435,5-9 192</inkml:trace>
  <inkml:trace contextRef="#ctx0" brushRef="#br0" timeOffset="103771.9337">5324 16312 1526,'1'-12'111,"-4"0"7,1-2-9,0 11-2,2 3-46,-17-7-22,10 7-13,0 1-5,-7 5 6,-4 9-2,-3 4 6,2 3 12,-6 16 3,-2-2-3,3 8 14,6 2-5,-5 3 1,1 5-5,2 1 22,5 1-24,-4-3-3,8 4-3,4-32 2,1 29 9,2 2-14,1 3-8,6-25 3,3-4-8,-1 3 3,8-1-5,-2 13-10,5-18 6,1 0-8,5-6-14,12 11-6,1-3-18,5-7-28,-1-10-50,3-2-32,6-1-69,3-7-210,-6-2-450,3-1 199</inkml:trace>
  <inkml:trace contextRef="#ctx0" brushRef="#br0" timeOffset="105440.4414">6000 16612 77,'0'0'108,"0"0"-5,0 0 5,0 0-7,0 0-13,0 0-3,4-6 15,-4 6-15,4-7-11,-4 7 8,0-9-5,3 5-14,-3 1 13,0-9-5,0 9-4,0 3 4,0-13-29,3 7 23,-3-6 2,0 5-2,1-1 6,1 2 23,-1 1-31,2-8-1,-2 9-6,0-2 3,-1 6 16,2-7-31,-2 3-2,0 4-3,0 0-9,3-6-13,-3 6 10,0 0-13,0 0-2,0 0-4,0 0 19,0 0-16,0 0 1,-3 29 2,0-13-9,2 3 12,-3 5-11,1-5-6,0 6 10,-1 1-6,-2 1-4,-1-3 6,4 3 0,2-8 6,-2 0-10,2 13-4,-2-18 3,3-6 0,-1 4 27,-1 1-29,0 12 3,1-15-6,1 2 5,0-4 18,-1 4-19,2-8-5,-1 3 0,-1-3 12,1-4-27,-3 9 24,3 0-9,0-2 11,0-7-6,2 6 4,-2-6 0,0 0 1,-2 4-4,2-4-2,0 0 8,-1 7-9,-1-2 7,2-5-12,0 0 7,0 0 9,0 0-8,0 0 4,0 0-11,0 0 6,-4 5 7,4-5-10,0 0 8,0 0-16,0 0 8,0 0 7,0 0-5,0 0 1,0 0-5,0 0 7,0 0 0,0 0 1,0 0-11,0 0 21,0 0-11,0 0 0,0 0-1,0 0-7,0 0 20,0 0-19,0 0 6,0 0 3,0 0-4,0 0 11,0 0-14,0 0 4,0 0-44,0 0 31,0 0-12,0 0-6,0 0-7,0 0-1,0 0-30,0 7-34,0-7-29,-3 3-40,3-3-154,-6 5-350,2 14 155</inkml:trace>
  <inkml:trace contextRef="#ctx0" brushRef="#br0" timeOffset="105745.3951">6465 16980 123,'0'0'155,"0"0"-18,0 0-13,-5 16-2,4-5-56,-6 13 46,-3 19-25,0-18 1,2-1-10,1 0-4,-1 7 26,-2-7-22,5 1-41,-2-8-57,0 1-38,3 2-160,1-3-235,3-5 105</inkml:trace>
  <inkml:trace contextRef="#ctx0" brushRef="#br0" timeOffset="106136.0043">6933 16629 3,'2'-14'383,"2"1"-15,-2 10-41,-2-5-40,0 5-34,0 3 9,0 0-64,-7 22-11,0 2-37,-6 5 9,-4 13-19,-2 6-16,4-1-9,0-2-16,5-14-14,0-1 46,2 3-59,2 0-8,0-18-29,2 2 23,-3-9 9,7-2-25,-3-8 2,2 8 31,1-1-5,1 4 6,-1-9 25,0 0-2,0 0-74,0 0 64,0 0-4,14-31-9,-8 6-1,7 1 23,-5-3-43,1 15-9,9-39 1,4 5-19,-5-2 60,4 0-54,-4 23-15,3-16-1,-6 12 1,0 3 29,-2 6-39,-3 5 4,-3 4-12,0 5 7,1 4 34,-7 2-37,11 10-19,-3-3-30,1 10 52,5 6 15,-4 5-15,-2 28-5,-2-23-7,-2 2 8,5 15 4,-5-4-2,-2 6-9,-1-21-42,0-6-57,3 8-53,-7-7-57,1-9-50,0 7-93,-3-4-290,-1 15-698,-1-24 309</inkml:trace>
  <inkml:trace contextRef="#ctx0" brushRef="#br0" timeOffset="107376.2103">6941 16941 2998,'-6'-14'155,"5"7"-113,1-5-25,1-1 22,3 7-20,3-2 15,3-4-13,13-12-7,2 12-15,3-1 13,12 11 3,2-8-5,-4 1 3,3 1 45,-2 4-49,1 6-6,-15-12 4,0 0 2,-1 1 56,-3 2-65,-8 5 3,0-6-1,-5-1-2,2-4 2,-3-2 4,2 4 2,-4-6 13,-4-3 23,-1 2-10,2 7 51,1-1 2,-6 2 6,3 3-7,-3 1-14,3 6-1,-1-8-4,1 8-16,0 0-1,0 0-6,-9 26-4,5-9-7,-3 16-31,-3 12 28,6-11 31,-3-1-37,-1 13-18,3-15-3,-2-3 11,2 0 15,3 1-21,-2-21 10,1 18-22,-1-9 13,4 8-7,-1-15 8,-2-5 8,3 4-24,-2-1 14,1 3 9,1-8-11,0 1 8,0-4 23,0 7-26,0-7 5,0 0 11,0 0 6,0 4 30,0-4-20,0 0 10,0 0-13,0 0 15,0 0 13,0 0-24,0 0 5,0 0-11,0 0 2,0 0-3,0 0-6,0 0 5,0 0-13,0 0-1,0 6 10,0-6-6,0 0 2,0 0-1,0 0 1,0 0-3,0 0-2,0 0-9,0 0 9,0 0-5,0 0-5,0 0 2,0 0-6,0 0 12,0 0-12,0 0-3,0 0 8,0 0-12,0 0 25,0 0-26,0 0-1,0 0 3,0 0-5,0 0 4,3-17-7,-2 8 3,2 6-14,2-7 18,8 0-1,-4-6-3,8-10 4,1 6 21,0 0-32,-5 16 7,15-33-2,0 3-1,2 1-33,-10 8 35,1 4-6,-3-6-2,1 1 5,-4 4 0,-5 7-3,-3 12 3,0-8-6,-3 5 5,-4-1-28,3-2 25,-1 9-7,-2 0-23,0 0-13,-11-7-21,11 7 27,-22 13-10,2-4 22,-1 0-20,1 6 8,-5 0-5,5-1-15,2 3 0,4-5 12,-6 6 11,12-11 7,1-7-7,2 4-33,2-2 36,-1 3 1,4-5 10,-2 7-23,2-7 85,0 0-60,8 7-4,-2 0 13,5-2 4,0 5 19,5-2-27,1 7-1,1-3 10,0 4-2,-4-6 64,2 9-57,-5-7-15,2 0 10,0 0-14,-1-3 23,1 3-17,1 8 18,-2-10-15,-3-3 21,4 1 72,-2 3-85,-4-5-5,1-1 8,-1-1 4,8 1-14,-8 1 15,-1-1 7,-1-4-23,0-1 20,4-2-12,-2-2 13,1-7-4,2 7 35,-3-3-35,6 7 2,-2-13-7,2-9-3,-2 8-25,1-6 30,-1-4 2,3 3-5,-3-4-8,2 3 60,-5 5-61,2 3-1,-6-3 4,1-2-14,0 3 26,-1 0-21,-3 9 4,1-4-5,-3-1 6,-2 2-14,3 4 16,-3-3-9,3 4 10,-3 1-12,3 4 7,-4-5-12,4 5 15,0 0-24,0 0 9,-7 11 4,6-6 1,1 1 6,1 3-20,0 0 28,5 7-2,1 0 3,0-7 5,3 4-48,5 6 50,-7-3-1,3-4 2,-1-2 3,0 3-11,-3 2 13,4 9 1,-4-10-5,-3-4 3,-1-1-7,2 3 7,1 13-11,-3-15 1,0-3-17,-3-1-21,3-3 11,-2 2 1,1-1-6,0-1 1,3 0-13,-5-3 18,8 11 11,-1-14-15,1 0 9,7-3-11,-4 1-2,6-9 3,-6 3-10,2 1 7,-5-6 5,6 4 4,3-11-4,-2-1-9,1 4 24,-5-3 0,-2 8 10,-2-2 15,-3 7 21,0 0 9,1 10 2,-3-5-7,-2-2-19,3 5 11,-3 2-4,0 0-9,0 0 9,0 0 0,-5 18-10,0-8 15,1 8-2,1-3-4,-1 4 5,4-4-21,-3 3 19,2-7-4,4 4 0,-3-4 6,6 3-10,-2 2 6,-2-11-10,3 4-3,-1-5 4,4 8-15,-1-10-26,2 3-26,-2-3-66,3 1-15,-2-1-66,1-4-225,0-1-471,0-5 209</inkml:trace>
  <inkml:trace contextRef="#ctx0" brushRef="#br0" timeOffset="107742.7383">8579 16560 125,'-2'-9'337,"2"1"-51,0 8-18,0-6-35,0 6-24,-2-4 5,2 4-51,0 0-25,0 0-18,4 16 8,-1-5-7,-5 7-14,1 2 4,-5 6-32,-1 5 5,-1 1-4,-1-5-8,2-2-8,0 5 7,2-12-21,2-6-5,0 14 3,1-11-9,0 5 15,2-9-25,5 6-5,-5-4-7,2-2-1,1-1-25,-1-1-8,1-9-6,4 9-21,-3-1-18,1-5 5,3 2-45,1 6-14,-2-12-13,-7 1-49,15-10-31,-6 3-14,2-9-138,-7 6-391,3-1 174</inkml:trace>
  <inkml:trace contextRef="#ctx0" brushRef="#br0" timeOffset="108021.2176">8563 16750 59,'-11'-6'197,"10"3"20,1 3-2,-3-3-11,0-8-32,3 7 36,6 0-51,-6 4-12,22-5-5,1-3-15,2 1-9,-2 7-9,-1 0-13,-1 0-6,-1 3-7,-6 1 5,2 3-17,-4-1-2,-3 9-8,-2-1-3,-3 5-6,-1 5 7,-3-4-6,-3 6 1,0-9-27,-4 1 15,4-2 4,1 2-10,0-6 6,2-3-8,7 4 24,-7-4-44,2 7 15,1-11-14,2 5 12,2-5 12,6 1-18,-2 7-1,3-12-1,0 0 4,-4 0-33,6-2-22,3-14-25,-5 14-39,-1-2-62,1 7-73,-3-15-223,1-4-494,-4 0 218</inkml:trace>
  <inkml:trace contextRef="#ctx0" brushRef="#br0" timeOffset="108287.6007">8861 16516 209,'-2'-4'183,"2"4"-21,0 0-18,0 0-17,0 0-80,0 0-70,0 0-119,20 18-154,-12-11 69</inkml:trace>
  <inkml:trace contextRef="#ctx0" brushRef="#br0" timeOffset="108560.8917">9201 16397 72,'0'-14'434,"-1"3"-25,1 6-25,1-1-43,4 1-27,3 3-89,8 3 42,8 6-27,4 6-9,14 7-31,-8 7-11,0 7-10,-5 14-13,-5-6-16,-6 5-8,-4 1-8,-9 3-19,-7 2-16,-6 2-9,-6-3-5,3-2 2,-13-2-17,1-10-8,0 7-26,-2-4-30,8-11-70,1-4-37,-2 0-48,-1 1-84,3 0-49,4 4-74,-4-11-235,6-4-640,-1-2 285</inkml:trace>
  <inkml:trace contextRef="#ctx0" brushRef="#br0" timeOffset="109021.2341">10623 16388 144,'4'-16'261,"0"3"5,-1 2 2,-2 2-8,1-1-19,-2 6-15,-2 0-28,2 4-23,0 0-10,-12 12-34,-5 6-1,-3 7-17,-1 1-14,-20 39-9,11-19-9,5 5-12,-4-5-3,-5 53-13,11-64 5,9-5 1,-2 13-42,5-11 24,4 20-2,3-29-7,1 7-12,3-2-40,4 1-19,6-11-45,3 6-65,5 0-18,5-2-69,0-8-199,4 0-470,2-8 207</inkml:trace>
  <inkml:trace contextRef="#ctx0" brushRef="#br0" timeOffset="110226.5583">11014 16564 78,'0'-8'235,"0"-1"0,-1-3 0,2 5-2,-1 1 1,0 0-10,0 1-9,0 5-32,0 0-25,0 0-15,-1-10-16,1 10-40,0 0 20,-9 39-14,5-22-5,-2 12-7,-1 0 12,-1 4-27,2-2-3,-4-3-15,3 5 1,0-1-16,0-6 4,2-2 1,-1 0-9,3-4-1,-4-3-10,3 2 12,3-3-2,-5-2-10,3-2 7,-1-2-20,1 1 20,1-2 4,1-1-13,-1-3 10,4-1-4,-2-4 10,-4 8-9,4-5-6,0-3 21,0 0 19,-1 4-1,1-4 9,0 0 56,0 0-52,-2 10 10,2-10 1,0 0-4,0 0 16,0 0-7,0 0 1,0 0-1,0 0-11,0 0 25,0 0-38,0 0 4,0 0-2,0 0-8,0 0 2,0 0-17,0 0-4,0 0-27,0 0 26,0 0 6,0 0-16,0 0 5,0 0-7,0 0-1,0 0 0,0 0-12,0 0 2,0 0-15,0 0 16,-5 0-10,5 0 3,0 0-5,0 0 18,0 0-15,0 0 0,0 0 1,0 0-2,0 0-3,0 0-5,0 0 10,0 0-4,0 0-4,0 0 10,0 0-5,0 0-7,0 0-2,0 0 6,0 0-8,0 0 12,0 0 3,0 0-29,0 0 23,0 0-6,0 0 6,0 0 5,0 0-31,0 0 26,0 0 0,0 0 2,0 0-9,0 0 18,0 0-17,0 0-1,0 0-4,0 0 1,0 0 13,0 0-17,-3 6 4,3-6-23,0 0 25,0 0 15,0 0-14,0 0-7,0 0-6,0 0 14,0 0 3,0 0-3,0 0 2,0 0 19,0 0-28,0 0 0,0 0 6,0 0 2,0 0 17,0 0-18,0 0 0,0 0 4,0 0-10,0 0-16,0 0 27,3 9 8,-3-9-5,0 0-1,0 0-47,0 0 47,0 0 12,0 0-14,0 0 7,0 0 0,0 0-4,2-27 5,-2 27 30,0 0-31,0 0-10,0 0-2,-1-9-1,1 9 7,0 0-4,0 0 2,4-4-1,-1-7 0,-3 4-2,4-4-1,-1 3 4,0-12-2,3-7 3,1 3-28,0-5 25,-3 12 8,4-14-4,0-1-6,-4-1 6,4-1-2,3 12 2,1-23-7,-4 10 6,0 2-20,2 4 25,3 1 6,0 4 1,-5 10-12,3-1-7,-1 3 1,3-7-2,-3 11 16,1 5-14,-2 1-2,5 0 4,0 5 7,1 5-27,-4 4 17,6 16-5,-10-13 5,-2-3-8,-1 5-6,-4 1-4,-6 10-19,1-1-7,-4-1-4,-2 0-2,-2-4-15,-2 7-6,-2-10 13,-2 1-15,1-2 5,0 3 17,5-19-2,-2 14 8,2-8 4,2 4 7,-1 0 1,3 3 8,2-11 3,5-1 4,-5 0 28,4-3-28,-1 9-4,3-7 1,1-2 9,0 0 6,0 0-5,0 0 4,0 0 0,12-13 4,1 9 4,7-3-8,4 3 14,1 1-18,0 0 19,2 14 4,-2-14 2,-5-2 2,1 10 7,-5 2-4,-2-2 3,-1 2-3,-2 3-3,-4-1 3,-1-1-1,1 7 5,-5-3-2,-2 0-6,-2 2 26,-5 3-30,-2 0 3,-8 2 1,0-1 2,-1-2-7,-2-8 38,1 9-5,-4-8-5,10-6-1,-1 2-35,-1-1 31,1 1 6,-2-5-20,6-1-1,3-2 32,-3 5-46,3-2-25,0-4-43,0-4-31,3 4-48,3-7-43,3-6-63,4 5-76,0 0-169,4-2-543,4-8 241</inkml:trace>
  <inkml:trace contextRef="#ctx0" brushRef="#br0" timeOffset="110629.2156">11301 16606 33,'6'-12'351,"-2"2"7,2-4 23,4-2-63,4 6-28,4-2-16,3-3-33,3 3-46,2 5 20,10-7-8,-7 16-27,-3 3-22,0 5 18,-2 6-60,-5 9 7,-2-7-50,-7 6 9,-9 0 22,2 8-31,-8-17 6,-4 18-50,-6-2 29,-11 12 13,7-14-33,0-12 4,-7 19 4,7-14-17,-9 13-2,13-18-3,5-20 8,-3 15-77,7 2 65,2-4 0,1-5-9,1-3 2,0 6-38,2-8 39,3 16-5,5-10-3,5-2-21,7 3-52,4-1 5,3 8-30,1-11-33,13-2-24,-1 5-31,1-8-3,-1 5 1,-12-4-19,12 5 18,-15-6 45,5 2-14,-4 3 11,-4-4 25,0 1 31,-5 0 40,-9 0 33,-1 7 45,-3-8 12,-4 1 37,5 0 0,-5 0-7,5-3-9,-5 3-31,0 0 44,3 12 19,-6-2 8,0 1-8,-2 6-14,-1 1 16,-1-2-11,-1 15-5,-2-3-18,1 3 42,-2-1-51,1-5-35,-1 6-43,-2-2-70,-7 11-78,11-11-96,-7-3-266,3-2-574,1-2 255</inkml:trace>
  <inkml:trace contextRef="#ctx0" brushRef="#br0" timeOffset="112070.8785">12476 16479 16,'3'-10'107,"-3"7"0,0 3-3,0 0-2,5-4 12,-4-5 11,-1 9 5,0 0-9,0 0 5,0 0-3,0 0 8,0 0 13,4-1-26,-4 1-1,0 0-2,0 0 1,1-7 24,-1 7-36,3-4-1,-3 4 1,2-5-5,-2 5-12,0-5 12,1-3-4,-1 8 4,0-5-4,0 5-12,0 0 15,0 0-2,0 0-20,3-6 4,-3 6 27,0 0-45,0 0-7,0 0-7,0 0-5,0 0-5,0 0-3,1-11-8,-1 11-24,0 0 22,0 0-9,0 0 10,0 0-11,-5 27 9,0-7-6,-1-3-7,-2 12 4,1 0-4,-3 3-19,-2 2 21,-1 13 7,2-18-12,1 1 1,-1-1 0,2 4-2,2-6 0,-3 1 9,5-11-11,-2 1-7,0-1 8,-2 17-9,3-17 13,1-8-11,-2 8-20,1-8 24,3-3 0,-1 4-37,1-1 16,0 1-22,-1-1-27,2 1-34,0-2-18,-1-4-64,0 7-46,3-8-47,0-3-219,0 0-535,-4 1 236</inkml:trace>
  <inkml:trace contextRef="#ctx0" brushRef="#br0" timeOffset="112722.4275">12304 16533 146,'6'-17'186,"1"1"-9,9-11-8,3 2 3,11-7-16,-1 0-4,-2 23-3,6-20-10,-7 15-3,3 2-25,-5 3 6,3 1-12,-4 7-14,5 7-2,-14 2-9,5 5-14,-5 17-6,-6-16-6,4 12-3,-10-3 24,-2-4-37,-1 17-5,-6-10-8,-4-3 7,-2 2-10,-5 0 3,-1-3-18,1 0 3,-4-4-18,0 0-11,3-2-3,-4-8-15,6 5 25,0-5-37,3 0-1,0-6-14,4 0-5,0-2-56,3 0 21,3 0-32,4 0-38,0 0-127,-3-8-326,3 8 145</inkml:trace>
  <inkml:trace contextRef="#ctx0" brushRef="#br0" timeOffset="113069.4596">12810 16757 2523,'0'-6'171,"0"6"-62,0 0-18,0 0 33,-11-6-40,11 6-2,0 0-31,-15 8-3,7-3 5,-2 2-25,0-6 0,1 12 4,-3-1-10,1 8 2,3-4-9,1-14 5,2 16-12,4-2 6,0 11-8,2-12 8,2-8-7,0 4 27,2-2-32,2 4 9,0-8-3,0 3 3,3-5-24,4-1 24,-1 1-2,1-6 10,2-4-5,3-3-32,-5 3 30,3-12 1,-1 2-4,-5 2 2,10-2 31,-11 0-34,-6 7-3,3-16-5,-4 9 5,-3-10 12,0 10-10,-3 8-11,-2-10 10,-1 6-15,-11-4 6,7 3-12,-2 4-9,-2 5 9,-1 2-40,-8 8-16,8-4-22,1 1-17,7 3-35,-3 3-28,3 9-29,5-9-28,0-2-17,4 4-151,5 5-429,5-6 191</inkml:trace>
  <inkml:trace contextRef="#ctx0" brushRef="#br0" timeOffset="113365.6161">13200 16734 118,'5'-11'319,"-3"6"-1,3-11-9,-5 13-14,0 0-33,0 3-12,0 0-46,-7-9-24,7 9-14,-15 8-19,1 1 13,3 3-42,1-10 0,-4 16-27,2-3-5,3 6-11,0-6-5,7-3-6,-3 0-22,5-1 26,3 7-16,-3-9-10,3-1 2,4 1 57,0-2-70,9 11 3,-6-15-8,2-2 9,2-2 18,0 0-20,-2-2 3,0-1 6,2-4 0,-1-1-41,-4 0 47,0 6 1,-2-10-3,0-2 5,2-3-48,-8 2 29,4-9 1,-7 7-11,-1 2-15,-1-2-45,-6-5 10,0 12-6,3-6-36,-4 6-15,-7-4-28,8 5-44,3 8-44,-2-4-79,4 5-25,1 1-197,4 0-545,0 0 241</inkml:trace>
  <inkml:trace contextRef="#ctx0" brushRef="#br0" timeOffset="113707.2295">13528 16713 90,'3'-7'311,"0"5"-17,-3 2-27,0 0-27,0 0-24,0 0-24,0 0-34,0 0-1,11 2-16,-11 6-6,-1 4-16,-2 0-7,0 6-8,2-9-14,-3 9-5,-1-2-9,0-2-25,2-2 12,-3 3-5,5-6-7,0-4-8,-3-2-3,3 3 15,1-6 16,0 0 15,0 6 30,0-6 8,0 0-13,0 0-5,0 0-28,16-23 3,-6 6-2,4-4-10,0 18 5,8-23-63,-1 3 39,2 3 0,-2 2-16,-1 4 0,-2 2 45,-4 5-55,7 4-4,-10-1-8,-1 3 0,-2 1-28,0 2 31,0-2-4,1 8-5,-3 1 17,-1 1-29,-1 6 13,1 3-3,-5 0 2,-2 0-23,1 1-74,-1 5-23,-2 6-37,4-3-56,0-10-44,-1 0-11,2-1-77,2-5-176,1 2-557,3-1 247</inkml:trace>
  <inkml:trace contextRef="#ctx0" brushRef="#br0" timeOffset="114081.0417">14052 16902 28,'13'-24'213,"1"-5"19,-3 5 10,2-3-19,-3 11 7,1-6 12,-5 2-10,-2 3 13,0 7 13,-1 4 4,-3-4-37,0 3-27,0 1 16,-4 1-59,4 5-7,-16 3-19,2 2-13,-10 3-48,-1 6 28,-12 11-3,13-7-19,-1 2-13,7-2-4,1 0-1,-1-4 4,6 1-5,5 7-24,0-5 1,3 0-2,3 14-12,1-19 40,2-4-37,8 4-3,-3-5 1,10 9 1,3-12-41,1-2 39,3 7 8,-3-16-9,1-7 0,1-1 32,-2 1-35,2-1-1,-5-2-6,2 3-4,-6-8 8,1 0-3,-5 17 11,2-16 6,-5 6 13,0 1-43,-4 4 74,-1 0 2,0 0 12,-1 3-23,0 1-13,-1 2 1,0-4-5,0 8 3,0 0-19,0 0-7,-11 18 7,0-7-12,3 5-1,2 0-1,2 1-15,1-2-16,1-3-17,2 8-39,3 4-50,4 3-41,-1-11-35,1-8-47,10 9-16,0-1-22,5 3-72,2-14-229,4-4-633,1-1 280</inkml:trace>
  <inkml:trace contextRef="#ctx0" brushRef="#br0" timeOffset="114553.4007">14562 16767 265,'0'0'276,"0"0"-14,-3-9-22,-1 7-9,4 2-23,0 0-18,-13 9 2,7-1 4,-3 3 3,-1 3-29,0 15-11,3-16-30,-1 3 4,-1 0-14,2-2-11,2 1 0,2-9 1,-2 4-30,0 0-7,4-5-2,1-5 14,0 0 36,-6 2-35,6-2 19,0 0 5,0 0-9,0 0 0,0 0-22,15-36-15,1 17-12,1-3 6,-3 2-1,6 0-19,2 11-1,4-9 1,-2 2-4,12-1 21,-20 13-29,-4-5-9,1 6-2,1 5 5,-5 0 2,0 1-5,-2 4 5,0 0-29,-1 4 41,-2 3 7,2 2-14,-6 13-5,-1-14 36,-1 2-38,-1-2 4,-1 1 0,-2-8 3,6 0-15,-4 0 10,4 4-1,-3-7 0,1 0-1,2-5 30,-5 5-15,5 0 16,0-5 6,0 0-4,0 0-14,0 0 5,0 0-4,17-17-15,-3-2 11,-4 5-1,10-3-12,0-5-7,2 11-21,-3 0 24,-5 5-10,1-1 3,2-9 4,-3 13 15,-7 3-27,5 0-4,-7 3 3,-1-2-2,3 3-5,-4 0 6,1 11 0,-4-5-1,0-4 4,2 6-20,-4-3 24,-6 20-3,2-13-17,-1-2-40,0-4-12,4 5-95,-1-4-40,-1-1-36,0-2-41,1 1-19,1-4-80,-1 3-22,4-1-222,0-7-668,0 7 296</inkml:trace>
  <inkml:trace contextRef="#ctx0" brushRef="#br0" timeOffset="114867.6285">15262 16412 81,'6'-17'365,"-1"4"-17,-2 3 5,0 3-78,-3 7-17,12 5-16,2-2 2,10 11-20,-2 3 19,21 56-8,-13-49-12,-9-1-8,-2 5-16,4 11-14,-5-7-15,0 12-19,-8-10-6,-2 10-15,-6 5-13,-4 8-5,-3-22-15,-2 1-5,-6 9 5,0-13-16,-8 12-11,7-15 9,-10 7-21,-6 11-5,10-23-9,-2-12-3,-2 12 20,-6 5-51,-2 12-43,7-27-36,-2 1-52,0-4-38,5 2-46,2-10-60,0 7-54,6-3-84,0-3-218,4-4-673,2 3 298</inkml:trace>
  <inkml:trace contextRef="#ctx0" brushRef="#br0" timeOffset="116233.0912">16955 16483 272,'5'-9'242,"-3"9"-21,0-8-38,-1 7-11,-1 1-12,0 0-21,-1 14-15,-3 12-17,-2 7-1,-6 15-9,0-2-7,-6 1-7,-2 2 13,0-4-34,9-20-5,-12 21-5,9-16-3,0 2-6,2 1 1,0-9-15,2 0 6,2-7-9,1-2 8,1-7-6,4 3-27,-3-4-9,3-2-2,-1-2-27,1 0 23,1 9-20,1-12-14,0 0-2,0 0 8,1-23-30,-1 23 8,10-22 21,-4-2-16,-1-3 3,4-4 8,-1 17-5,2-20-41,1 3 83,2 4 12,1-4 24,3-21 12,-3 22-16,3 4 37,1 4 12,6-14 6,0 1 11,-5 13-2,3 2 9,2 8 8,1-4-1,1 0 2,1 5-16,-1 1 6,1 10-6,-4-2-11,2 7-7,-7 1-12,-4 0 2,-1 16-10,-3-15-3,-4 2-13,-2 8 4,-3-9 0,-6 21-7,-4-13-2,-5 6-22,-2-2 34,-9 2-55,-6 5-10,7-15-5,0 2 2,2-2 27,-1-2-30,5 1 8,2-7-8,9-3 12,-3 2-1,6-1 7,-3 0 10,7-2 10,0 0-12,0 0 1,0 0-3,14-20 1,3 12 23,4 5-28,0-2 0,3-1 5,0 1 0,-4 4 26,3 1-29,-1 19 9,-8-18-9,-3-1-2,-1 4 10,-1 1-7,-4 2 1,0-2 8,-4 4 1,-1-1-22,-4 1 23,-7 21 1,-1-18 2,-2 0 0,-5 2 1,7-4-4,-4-4 2,-4 4-19,4-1 0,2-1-1,0 1-16,1 4-11,2-10-4,1-3-4,3 4 7,0-7-18,7 3-9,-9-5-5,5 0-26,4 5-6,0-12-10,4 3-25,2-3-22,1-1-27,3 1-133,0-3-350,7-2 154</inkml:trace>
  <inkml:trace contextRef="#ctx0" brushRef="#br0" timeOffset="116539.4827">17577 16487 91,'12'-8'290,"-5"0"-22,0 3-29,-1 1-4,-2 4-49,0 11-14,-1 2 1,-3 6-13,-5 13-1,-4 14-9,-9 32-10,2-34-8,-3 2-20,-4-2 26,6-2-40,0 0-11,3 2-16,0-14 1,4 0-19,1-6-25,-3 22-43,5-25-51,1-1-28,-2-6-60,4 5-54,1-1-212,0-8-454,3-1 200</inkml:trace>
  <inkml:trace contextRef="#ctx0" brushRef="#br0" timeOffset="116835.1506">17885 17091 293,'4'-18'416,"-2"17"-39,-2 1 0,0 0-65,0 0-21,0 0-43,0 0-17,0 0-32,0 19 18,-5-6-53,-6 34-19,4-29-25,-3 4 6,-4-1-13,0-1-54,6-2-43,-4 6-49,2-1-37,1 2-48,3-11-42,-1-11-69,1 6-75,-1 1-161,6 0-504,-2-6 223</inkml:trace>
  <inkml:trace contextRef="#ctx0" brushRef="#br0" timeOffset="117156.5866">18392 16757 3128,'11'-31'65,"-4"4"-6,-2 13 64,-1 2 7,0 2-21,-2 5-28,0-2-52,-2 7 17,0 0 5,0 0-20,-15 29 9,-1-7 6,2 5-9,0 6-11,-3 9 18,-4-2-18,7 5 39,-3-3-43,4-17-8,1 3-19,3 1 30,-2-8-26,4-5 18,1-9 1,1 5-2,0-2 7,5-2 2,-2-1 16,2-7 23,-6 5 22,5-1 32,-1 8 22,2-12 14,0 0-2,0 0-18,0 0-17,3-24-6,0 7-11,5-9-7,11-16-20,-4-1 3,-1 13-11,10-25-9,13-20-5,-15 22 15,20-19-26,6-7-5,-14 35 1,18-15-5,-19 24-11,3 2 0,-9 31-2,10-22 4,-12 9-9,-1 8 8,-3 2-16,-1 17 2,-7-12-12,-4 3 0,-3 8 2,1-2-3,-3 1-6,-4 9-29,-7 11 4,-11 19-25,1-24-39,-5-9-27,-14 15-39,-5 2-35,-20 2 5,21-10-18,2-2-5,0 0-18,11-9-3,7 1-8,-6-1-31,5-7-29,2 5-281,4-5-639,6-6 283</inkml:trace>
  <inkml:trace contextRef="#ctx0" brushRef="#br0" timeOffset="117500.2861">18685 16740 223,'0'-6'339,"0"6"-46,3-5-29,-3 5-19,0 0-28,0 0-19,-10 24 44,4-10-80,-1 10-20,0-7-10,0 3-24,0 3 14,4 9-25,-1-4-4,4-8-20,3 5 6,-2-9-10,2 0-7,4 12 3,-4-18-17,1-2 7,3-4-4,0 1-4,6 0 13,-3-3-6,4 0 11,0-6-3,0 1 3,6-8-3,-6 4-38,4-2 35,-1-17-3,0 6-2,0 2-2,-4-5 34,-2-1-50,-4-4-4,0 4-5,-3 6-9,-4-7 25,-3 4-27,-1-12 1,-4 19-12,-4-7-15,-2 2 17,-4 5-27,1 11-25,-4-7-17,-1 5-14,-1 3-20,-1 4-45,4 25-19,2-22-40,5 4-26,2 4-31,1 0-40,7-7-159,2 10-494,2 2 218</inkml:trace>
  <inkml:trace contextRef="#ctx0" brushRef="#br0" timeOffset="117824.0555">18989 16834 103,'10'-11'321,"-3"-7"11,-4 4 1,4 2 38,-6 5-68,4 2-36,-4-2-33,-1 7-24,4-7 30,-4 7-72,0 0-19,0 0-16,0 0-3,0 0 30,-18 34-69,8-1-8,-1-8-8,-2-1-5,8-4-27,0 6 15,2 0-9,3-9-8,-4 3-3,0-4-51,5-1 51,2 5-11,0-11 1,-1-2 4,0 0-47,1-3 63,4 12 9,0-16-4,-7 0 21,13 0 18,-13 0-1,17 0-4,-4-11-5,-2-5-7,-1 5-16,5-7 3,-1-14-3,0 9 6,-4-1-24,0 2-24,-2-3-10,-5-3-27,0 3-34,-3 8 22,4 5-11,-8-5-17,1 0-12,-8 5-31,3 2-4,-7 3-31,7 5-19,-5-1-30,-2 2-26,-1 5-25,4-13-45,-1 18-46,-1 1-177,4 2-547,3-3 242</inkml:trace>
  <inkml:trace contextRef="#ctx0" brushRef="#br0" timeOffset="118145.644">19338 16901 86,'6'-7'351,"3"-1"-7,-1 1-32,-5 0-29,1 4-27,-4 3-19,10 0-45,-10 0-4,0 0-24,20 8-24,-14 8 0,4-2-43,-5 2 27,1 2-17,-2-1-2,-3 0-18,0 2-39,-1-7 33,3 18-13,-6-18-1,2-8-16,1 4 6,-3-6-6,3 8 4,0-10 25,0 0 23,0 0-40,0 7 76,0 1-11,0-8-5,0 0-8,0 0-13,3-22-12,1 9-17,-1-3-16,6 1 5,6-7-21,-5 1 12,7-1-1,-2-7-24,2 5 14,-1-1-8,-5 11-7,0-10-15,-2 12-17,-5 4-21,5 1-46,-6 2-47,1 1-46,1 1-45,-5 3-31,0 0-49,11 7-43,-11-7-276,6 8-660,-6-8 292</inkml:trace>
  <inkml:trace contextRef="#ctx0" brushRef="#br0" timeOffset="118477.6705">19770 16949 270,'8'-4'343,"-1"10"-18,-7-6-17,10-10-24,-10 10-30,1-5-29,-1 5-27,0 0-14,0 0-2,0 0 12,3 15-51,-3-15-26,-3 22-1,-8 2-18,5-7-16,2-1-1,-4 6 4,2-9-41,-1 4 15,7-8 7,-6-5-16,5 7 6,-2-9-57,0 5 53,3-7 17,-2 5 29,2-5 1,0 0-5,0 0-8,0 0-10,0 0-10,19-26-7,-6 15 11,5-3-27,6-5-3,-1 0-14,1 1-2,12-1-46,-12 7 55,-4 15-5,1-10-11,-4 3-4,-6 2 41,2-4-33,-6 13-4,4-7-24,-4 4 23,-4 1-21,4 0 16,-4 5 7,0 0-2,-2 7-6,-4-1 8,3 1-3,-4 12-1,0-14-16,1 1 12,-2 4 1,2-8-12,1-3-34,1 2-26,-2 3-56,1-6-17,3 1-22,3-2-25,-3-3-25,6 0-48,3-4-59,-1 0-270,-1-4-630,6-4 279</inkml:trace>
  <inkml:trace contextRef="#ctx0" brushRef="#br0" timeOffset="118814.9373">20251 16944 244,'0'-3'259,"3"1"-25,-3 2-28,4-5-20,-4 5-23,0 0 3,0 0-7,0 0 8,-14 28 0,8-15-23,-5 14-8,3-13-22,2 3 1,-2 12-19,2-14-6,2-2-5,2-2 56,-2 3-81,4-4-5,0 2-5,3 3 1,-2-4-5,1-5-35,2 13 1,2-13-31,2 0-3,1-3-2,-1 0-47,6 6-28,0-12-43,-1 3-52,1-5-237,0-4-468,0 4 208</inkml:trace>
  <inkml:trace contextRef="#ctx0" brushRef="#br0" timeOffset="118839.955">20464 16820 24,'0'-9'169,"0"-2"-25,4 2-28,-4 5-80,0 4-27,0 0-46,0 0-41,0 0-83,0 0 38</inkml:trace>
  <inkml:trace contextRef="#ctx0" brushRef="#br0" timeOffset="119281.0068">20682 17014 11,'2'-12'333,"-1"2"-13,2 3-30,-2 2-41,-1 5-41,0 0 5,3-14-26,-3 14-20,0 0-22,0 0-27,0 0 14,-15 21-18,8-6-1,-2-1-8,-2-1-17,1 2 7,3-15-14,-3 13-25,3 2 19,0-10 13,4 5-29,-4-7-11,4 1 49,3-3-13,0-1 0,-4 11 13,4-11 10,0 0 6,0 0-20,-3 5-17,3-5-3,0 0-7,13-26-65,-1 14 50,3-9-5,6-2-2,11-2 7,1-2 22,3 3-52,-9 12 4,13-2-6,-12 9-5,-4-5-59,2 10 72,-2-4-10,-1 4-6,-12 4 7,-1 3-32,1 1 32,-2-8 1,-2 14-1,-3 3-8,-4 2 15,0 0-12,-3-3 4,-5 8-46,-1-8 54,-5 4-3,4-6 0,-4 8-8,3-10 21,5-5-24,-8-4 0,7 2 5,4-7-7,-1 7 10,1-2 13,-1 1-2,4-4-4,-5 1 16,5-1-10,0 0-4,0 0-3,0 0-3,1-21-8,3 12-39,10-13 41,1 19-4,1-20 0,7-1 0,15-4 14,-6 2-21,-6 18-3,0-11-8,-2 2 17,14 0-3,-16 11-8,-1-2 1,-6 3-23,-7 2 22,3 7 1,-5-3 1,1 6 6,-1-2-6,-2 8-6,-1-1 3,-1-3 0,0 3 2,-2 3-63,0 4 76,-4-1-8,-3 8-16,1-1-32,-1-7-39,3 8-46,3-10-37,-2 2-34,2-2-44,1 1-58,4 1 13,1 0-25,-2-9-243,4 2-600,0-5 266</inkml:trace>
  <inkml:trace contextRef="#ctx0" brushRef="#br0" timeOffset="119699.5035">21344 17244 203,'17'-15'73,"4"-2"27,-4-5 11,0 3 41,0-12 9,-1 4-8,-2-1 23,0-4 7,1 5-8,-3-4 7,-3 6 12,0 0-11,-2 11 0,-3 1 9,0 5-2,-2-1-39,-2 1 1,0 8-19,-6-7-10,-1 4-5,-10 4-68,-7 4 42,-14-5-8,10 14-4,1-14-3,2 16 15,2 4-33,2-9-15,6 9-4,3-10 7,1 6 12,4-1-38,-3 1 0,6-7 0,4 0 10,-3-2 2,3 1-15,0-8 12,7 8-3,-4-3 7,-3-5 42,11 4-39,2 9 8,-2-16-8,3-1-1,1-2-2,4-2 3,2-9-5,-2 8-28,0-1 27,-2 3 3,-3-1 0,-2-5 5,-4 12-42,2 1 34,-6-2-7,-4 2-2,9 3-3,-9-3 18,2 7-15,-3 5-7,1 0 1,0-7 6,-6 26-5,1-3-3,-1-1 4,2 9-5,-2-6-9,2-1 28,0 1-32,2-4 7,-2 0 0,4-8-3,-3 0-17,3-1 19,0-7 4,3 0 0,-3 2-14,2-5 18,0 5-16,0-3 1,-1-3 6,2-2-30,1 1 14,-4-5-37,4 3-17,-4-3-53,9 2 19,-9-2-36,0 0-11,11-4-29,-7-2-30,1 3-51,0 2-24,-2-7-19,-3-1-7,0 1-178,-6 1-524,-2 10 232</inkml:trace>
  <inkml:trace contextRef="#ctx0" brushRef="#br0" timeOffset="120338.8776">16819 16098 285,'-12'-11'287,"-6"-8"-23,-3 14-25,-1 7-13,-6 1-18,-8 10-7,-16 47 1,11-29 19,-14 27-29,6 10-23,-12 1-4,5 4-16,-2 7-45,3-5-9,-1 9-12,10 3-1,2-16-11,10 7 11,0-2-21,7-2-7,12-26-6,0 3 4,0-3-23,12 2 39,2-3-17,5-13-11,3-3-9,3 3 42,4-5-101,10 22-32,6-21-49,4-4-34,8 0-42,24 6-84,-21-20-238,36-5-549,-10-7 244</inkml:trace>
  <inkml:trace contextRef="#ctx0" brushRef="#br0" timeOffset="121005.8252">22024 16266 202,'-5'-7'234,"2"3"-3,0 3-27,3 1-19,0 0-8,24 24-19,7 13 19,16 35-9,6 3-12,2-2-11,-4 15 3,-13 2-11,-6 17-10,-22-16-7,-17-6-12,-13 5-4,-15-7 34,-10 0-16,-14-4-5,1-2-20,-1-11 0,2 0-17,1 8-13,17-36 4,-16 12-15,-4-5 26,18-11-74,-4-17-53,-18 36-87,-2-2-55,0-11-73,-4 3-256,4-3-558,-1-16 247</inkml:trace>
  <inkml:trace contextRef="#ctx0" brushRef="#br0" timeOffset="122472.8148">1307 16508 239,'3'-7'257,"-5"0"-23,2-5-15,0 9-7,0 3-27,-6-2-19,6 2-23,0 0-15,-8 21-30,-5 1 8,6 5 19,-14 12-29,4-10-12,-4 17-25,8-17 11,-8 14 33,9-15-36,0-15-10,-3 18-38,1 11 36,-2-17 4,6-2-11,3-3 0,3-8 10,1-2-9,3-3 22,-4-2-29,4-5 3,0 0-25,-3 4 28,-5-1-12,8-3 4,0 0-10,0 0 26,12-20-25,8 1-1,-10-15-6,24-41 4,-13 36-17,-1-7 6,5 13-3,-3-17 3,1 4 0,-2-6 15,-4 1-23,0 8 1,1 0 0,6-35 3,-10 49-19,-7 17 17,2 2 8,-5 0 10,-1 6-9,0-2 20,-2 2-27,-1 4-1,0 0-3,0 0-15,0 0 32,10 17-27,-6 29 3,-3-20 1,2 8-8,-7 15-7,5 8 21,-5-1-10,4-4 5,-2 3 4,0-3-30,2-5 35,2 1-5,-4-2 1,2-10-2,-3-3-28,3 1 27,0 1 1,0-11-8,3 4 8,-6-10-4,6-1-52,-1-2-30,-1-3-31,-1-3-32,-3-3-74,3-6 38,4 7-32,-4-7-61,0 0-158,10-22-464,-10 5 206</inkml:trace>
  <inkml:trace contextRef="#ctx0" brushRef="#br0" timeOffset="122787.6666">1260 16718 120,'-6'-2'255,"6"2"-9,-23-5-38,23 3 1,0 2-23,0 0-18,0 0-20,0 0 1,0 0-23,0 0-13,22-4-26,-12 3 12,8-7-3,6 4-20,0-9-7,3 8-25,0 1-15,-15 1-28,29-2-41,0 4-59,-2-4-22,2 3-88,-3-1-118,-8 6-354,8 8 157</inkml:trace>
  <inkml:trace contextRef="#ctx0" brushRef="#br0" timeOffset="123098.0106">1895 16646 167,'0'0'290,"0"0"-10,0 0-32,0 0-3,-11 17-14,3-3-17,-1-6-16,-1 23-2,2 1-29,-5 15-13,5-14-20,2 16 1,1-19-28,0 3-8,14-1-28,-15-3-43,0-11-24,2 15-24,3-6-65,-2 5-25,-1-15-50,4-8-51,-6 5-186,5-3-431,-5 15 191</inkml:trace>
  <inkml:trace contextRef="#ctx0" brushRef="#br0" timeOffset="123788.3543">2269 16980 7,'0'5'232,"-6"14"-15,3-11-6,-4 7-11,-3 10 42,0 0-79,0 4-16,-3 2-11,-6 13-8,-2-2-40,6-9-1,6 12-26,-5-16-36,0-7-54,-3 0-62,7-1-32,6-5-161,-5-4-307,5-3 136</inkml:trace>
  <inkml:trace contextRef="#ctx0" brushRef="#br0" timeOffset="124310.8074">2634 16540 2230,'12'-45'-71,"-9"12"181,0 7-115,-2 13 48,1-6 37,-2 7 41,-3 2 51,3 3-93,0 7-10,0-5-26,0 5 8,-6-5-3,6 5-7,-7 22-5,-3 1-12,-3 8 5,7 16 3,-13-3-7,2 0 5,3 3-9,-3 0 11,-29 44-3,40-63-4,3-9-2,-4 6 7,2-1-3,2 2-7,-3-8 7,1-4-5,-4-2-14,8 2 22,-5-7-6,6 1 0,0-3-8,0 1 48,0-6-47,-1 8 1,1-8 6,-2 7 13,2-7-23,0 0 14,-4 6 9,4-6 0,0 0-3,0 0-10,0 0 28,0 0-6,0 0 18,0 0 5,-7 3 5,7-3-33,0 0 2,0 0 13,0 0-24,0 0 17,0 0-20,0 0 5,0 0-7,0 0 0,0 0-14,0 0 11,0 0-13,0 0-6,0 0 18,0 0 3,0 0 4,0 0-21,0 0-60,0 0 76,0 0-2,0 0 13,0 0-3,0 0 10,0 0-10,0 0 12,0 0-7,0 0 12,0 0 7,0 8-12,0-1-2,0-7-17,0 0 21,0 0 2,0 0-12,0 0-11,0 0 13,0 0-9,0 0-3,0 0-1,0 0-11,0 0 17,0 0-27,4 8-48,-4-8-36,0 0-52,0 0-57,0 0-33,0 0-43,0 0-57,0 0-58,0 0-257,9-26-689,3 23 304</inkml:trace>
  <inkml:trace contextRef="#ctx0" brushRef="#br0" timeOffset="125021.6261">2488 16706 102,'6'-28'148,"-3"3"27,4-5-33,4-19-13,-1 24-6,-2-7-1,0 2 12,6-14-21,1-2-6,-1 19 1,-4 1 1,1 3 11,-1 7-10,-3-3-12,2 7-14,-4 4 3,-2 2-12,3 0-7,-2-4-8,-4 10 2,8 15-16,-1 9 2,5 5 2,-5-2 3,1 28 23,-2 1 10,-8 27 1,4-27-7,-1-1-10,2-6 25,-4 8-35,-1-33-4,2 27-6,2 0 4,-8-24-12,7 11-5,5 9-3,-6-21-2,-1 1 2,-2-7 23,3-4-34,1 1-13,-2-3-26,4 5-10,-3-9-10,0 0-57,0-2-35,-2 0-24,2-5-77,-7 0-234,7-3-501,-8 2 221</inkml:trace>
  <inkml:trace contextRef="#ctx0" brushRef="#br0" timeOffset="125338.3598">2505 16758 171,'0'0'200,"0"-10"-42,7 3 12,2 2-27,6-4-3,9 0-22,3-2 23,1 5-43,14-5-25,-2 6-55,-1 7-43,-12-1-31,17 6-69,-5-3-79,-12 1-221,1-2 97</inkml:trace>
  <inkml:trace contextRef="#ctx0" brushRef="#br0" timeOffset="125950.2185">3355 16866 126,'-3'-11'140,"3"2"-1,1-4-6,-1-3-38,-1 4 31,-2-4-15,2-3-4,-1-6-10,-1 6-8,-1 2 1,-3 7 10,3-9-3,-2-5-6,-1 9-9,-1-2-1,-7 12 5,7-11-4,-3 3-5,5 7-16,-5 3-1,1 8-2,-4-5-10,0 12 0,-9 2 0,2 5 1,3 6 4,1-3-3,0 5 6,-1 2-27,5 2 15,3-5-3,-1 3-6,8-2 3,2-3-14,1-4 5,0-3 5,4 2-8,-1-6 1,1-2-7,7 1 10,-2 13-12,2-18 21,0-8-15,5-2 5,-2-4-7,5-16 6,0 12 26,1-3-35,-2-10-4,3 5 2,3-20-4,-4 14-11,-2-1 42,-1-3-6,3-14 0,0-1-4,-4 2 6,-3-4-21,-2 17-4,-3-16 2,-2 14-5,-4-1 46,1 3-47,-2 19 17,-1-7 9,0 5 0,0 5-10,0 2 13,-1 0-15,1 5 4,0 0-4,0 0 20,-16 27-48,5-8 23,-6 25-5,4 4 1,-9-3-12,9 1 3,7 9-11,2-26 13,4 0-3,-4 4 38,5-1-37,2-4-10,1-2-9,-1-8 14,11 5-1,-9-7 0,4 18 15,1-24-2,-3-5-9,9 2-3,-8-4 3,6-4 6,0-3-6,9-4-2,-2 1-5,-2-12-1,3-2-5,-4 0 41,-1-5-53,-6 13-5,13-27 14,-7 13-3,-5-1-17,0 5 20,0 11 5,-3-5 17,1 4 19,-3 5-41,-2 0 43,-3 4-5,1 1-2,0-2 3,-3 5-63,0 0 54,4-5-13,-4 5 6,0 0-4,-9 21-7,4-4 14,-2 8 11,4-10-32,0 0 29,-1 1-13,3-5-2,-1 2 1,2-3 1,0 6 1,3 0-5,-1-5-1,2-3-13,0-1 30,3-2-92,0 12-23,4-12-34,-1-5-37,4 0-96,-1 0-18,0 9-243,-1-18-563,0-1 250</inkml:trace>
  <inkml:trace contextRef="#ctx0" brushRef="#br0" timeOffset="126308.6782">3805 16407 155,'0'-5'222,"-8"-3"-8,8 4-30,0 4-17,0 0-20,0 0-23,-8 2 21,8-2-73,0 14-41,0-5-43,4-1-28,0 2 24,0-2-103,0 4-94,2-4-230,1-2 102</inkml:trace>
  <inkml:trace contextRef="#ctx0" brushRef="#br0" timeOffset="126657.5486">3926 16409 177,'6'-10'193,"0"1"24,-1 6 8,-3-4 11,1-3-3,-1 6-6,-2 4-6,0 0-18,0 0-12,6-10-30,-6 9-11,0 1-14,3 12-12,-5-6-6,1 3 0,-3 8 2,-2 7 4,-4 30-15,2-32-2,1 1-5,-4 4 27,3 2-37,0-7-18,-2 9 3,3-4-3,3 2 17,-2-7-40,4 7-12,-3-5 2,0-5 7,-5 6 9,8-6-29,2-11-3,0 3-9,1 0 14,-3 0-31,3 1 5,0-12-1,1 6-59,-1 3 35,-1-9-29,0 5 6,2 0 5,1-2-53,-3-3 33,0 0-14,8 0-9,-3-8-15,3 4-28,-4 1 4,2-5-18,1-2-16,1 3-15,-2-8 17,0-1-52,1 1-10,-6 3-18,1-1-141,-4 1-405,1 1 180</inkml:trace>
  <inkml:trace contextRef="#ctx0" brushRef="#br0" timeOffset="126689.5108">3892 16719 861,'-9'-12'-38,"0"9"15,-2-6 37,3 1 24,-1 1 30,2 4 15,0 0 19,1-1 12,2 1 11,4 3-28,-5-5 5,5 5-15,1-7 3,-1 7 6,7-10 24,14 1-19,3 11 3,4-11-26,-1 0 18,-3 4-10,3-4 4,-2 6-8,-1 5 9,-3 1-14,-7 6 0,0-2-5,0 13 9,-5-8-19,1 4 10,5 9 4,-12-9-6,-3-1 12,0 7-24,-1-7-3,-5 11 9,6-9 0,-1-8-25,1 2 2,1 6 7,0 11-3,2-18-14,-3-5 12,2 5-52,0-3 47,7-9-12,-5 9-30,1-5-36,0 5-48,-1-6-24,5 1-26,-9-2-48,18-10-51,-11 4-61,4-5-165,-4 11-500,9-22 221</inkml:trace>
  <inkml:trace contextRef="#ctx0" brushRef="#br0" timeOffset="127011.7127">4323 16542 78,'1'-13'223,"0"2"-7,-2-1 16,1 6-31,0 6-17,1-6-30,0 0-4,-1 6-19,2-6-17,-2 6-17,0 0-22,0 0-83,0 0-102,0 0-180,0 0-314,-5 29 139</inkml:trace>
  <inkml:trace contextRef="#ctx0" brushRef="#br0" timeOffset="127410.7543">860 16090 122,'-15'-18'235,"-9"5"-15,12 7-34,-2 15-15,-10-6-66,3 10 49,-32 40-5,30-19-8,6 17-3,-7 27-42,-3 1-2,-3 4-17,21 4 3,6-32-8,-1 35-35,4 11 30,-17-4-2,30-13-8,-3 3-1,5-4-54,-5-28 44,-10 2 19,25-5-11,1-6 3,13 27 40,-10-30-103,-8 3-26,35 8-37,-18-34-54,6 7 25,20 16-289,-6-3-417,-10-35 185</inkml:trace>
  <inkml:trace contextRef="#ctx0" brushRef="#br0" timeOffset="128280.0574">4397 15898 11,'0'-19'193,"0"5"-6,1 1-15,1 2 40,-1 1-5,-1 0-27,1 4 3,-1 1-9,2-3-27,-2 8-9,3-3-25,-5 1-8,2 2-8,0 0-7,13 3-8,-3 13 7,0 8-12,1 6 0,5 12 3,2 9-1,4 24-5,-5 3 8,0 9-6,-8-31 2,2 33-1,-11-32-38,9 27 6,-3-30 3,-4 5-3,-4 0 4,-6 21-28,4-32 22,-2 31 4,-5-30-13,1-1 11,-14-2-22,9 5 13,-1-2-3,-5-1-15,-3-6 33,16-7 5,-18 3-6,-1 1-7,-1-4-22,8-10 15,-1 1-30,2-6-3,0-4-21,1 0-30,3-1-28,6-3-29,-2-4-43,2-4-44,5-1-91,-3-1-218,0-2-542,7 0 240</inkml:trace>
  <inkml:trace contextRef="#ctx0" brushRef="#br0" timeOffset="129692.0757">8518 16273 129,'-3'-17'174,"0"6"35,2 8-5,-3-14 0,3-2 2,-2 4-5,1 3-5,1 3-9,-2-3-3,0 2-8,2 1-31,0 3 17,-1 6-5,1-6-19,-1 0 3,5 1 26,-4 0-39,-1-1 1,2-1-21,0 0 5,0 7-17,0-13-4,-3 7 4,2-5-20,0 0 2,-4 4-7,3-10 3,2 1-15,-3-3-14,3-1 4,-3-11 0,1 14 1,1 0-2,0 5 3,-1 0 17,0 9-4,0-5 2,1 2-15,-1 0-16,0 1 3,2-1-12,0 6-37,0 0 55,0 0-11,4 17-14,1 6 7,-1-3 2,1 4-12,6 22-2,-1-22-3,0 0-13,-1 1-16,4-1 24,-1 5 5,-1-6-4,-4-9 4,1 2 29,-3-3-39,0-4 4,1 0-3,-2-1 4,-1-3 5,-2 0-3,4 4 19,-3-7 23,0 1 29,2-1 20,-4-2 15,0 0 17,0 0 3,0 0-5,14-14 27,0-6-58,2-6-8,12-13-19,1 0 5,19-21-3,-1-2-13,-9 28 3,18-36-17,2 9-4,3-10-7,-5 11-3,2-10-7,-4 22-7,0-5 6,-23 38-10,20-46 6,-15 21 4,0 3-13,1-1 5,0 5-1,-8-1-2,-9 9-4,0 0-4,-3 1 2,-1 5-2,-3 0 4,-4 3-7,-2 2 3,0 5-1,-3 5 4,1-4-10,-3 3 7,1-2-6,-3 7 2,0 0-7,6-3-18,-3 1-2,-3 2-13,1-7-7,-1 7-13,6-6-18,-6 6 3,0 0-15,0-7-25,0 7-16,0 0-5,0 0-71,3-3-26,-3 3-28,0 0-14,0 0 16,0 0-34,0 0-2,9 10-5,-9-10-6,3 10-35,0-1-206,-1 3-590,-2-4 261</inkml:trace>
  <inkml:trace contextRef="#ctx0" brushRef="#br0" timeOffset="130943.2099">18023 15649 259,'0'-12'273,"0"6"-11,0 0-1,0-1-33,0 2-22,0 0-21,0 2-17,0 3-36,0-5-5,0 5-13,0 0-12,0 0-12,0 0-1,4 16 14,-4 2-1,0-2-16,0 3-7,2 6 15,-2-7-32,1 8 0,-1-6-13,0-3-1,0 3 1,0-7-8,4-5-1,-2 3 30,-1-1-25,2 18 3,-2-24 19,-1-1 15,2 1 20,-1-1 10,-1-3 11,0 0 16,7 0 5,-7 3-1,0-3 0,14 4-7,0-9-23,6-6-6,6-2-12,10-3-1,6-14-8,-4 13 5,5-5-23,25-9-9,-23 6-2,23-12-4,-3 1 14,-3-2-30,-17 20-4,21-19-4,-6-9-6,-17 24-16,-5 2 17,3-13-2,-6 13 5,-12 3 4,-1 1-35,-2 3 42,-6 11 8,3-8-4,-7 1 6,1-2-10,-4 5 14,-1 7-7,-2-5-10,0-4 0,6 6 3,-7-1-8,-1-8-1,0 9-9,-2 2 0,0 0 1,8 0-5,-8 0-6,0 0 12,0 0-12,2-5-9,-2 5 5,0 0-16,0 0-10,0 0 5,0 11-5,0-11-4,0 0 2,0 0 0,0 0-12,0 0-6,0 0-35,1-14 36,-1 14-4,0 0-7,0 0-9,0 0-31,0 0 42,0 0-17,0 0-5,0 0-13,0 0-58,0 0 50,3-4-14,-3 4-11,0 0-6,0 0-9,0 0 6,0 0-15,12 10-9,-9-9-11,2 1-12,-1 2-10,-1 3-17,-3-7-17,7 7-7,-3-4-20,-1 2-11,1 3-20,-4-2-145,3-1-455,1 2 202</inkml:trace>
  <inkml:trace contextRef="#ctx0" brushRef="#br0" timeOffset="132615.4022">16337 17733 47,'0'0'340,"0"0"-13,0 0-14,5-3-21,-5 3 10,0 0-8,0 0-30,0 0-31,0 0-37,0 0 3,-1-15-16,-3 13-22,4 2-27,-10-2-3,-3-3-15,-2 5-8,-9-4-4,-6 0-24,-15 2-22,-4 3 13,-23 25-3,-1-37-17,-2-2 13,1 8 6,-14-5-39,-7 25 0,-1-37-3,-6 5 13,-9 7-15,4-4 3,-6 9 0,2-14 6,-3 1-14,4 1-18,-1 1-12,4 0 30,-2 5-50,0 1 47,4 10 0,-3-16 4,4 1-9,4 3 64,2-2-74,5 22 8,8-21 0,7 0 12,5 4-53,24 6 70,2 6-7,0-10 8,5 1-5,1 2-55,13 0 59,4 9-5,0-9-4,3-1-6,7 2 42,0 2-50,4-4-5,2 3-5,-1 4 3,2-2 31,7 0-31,-8 2-14,8-2 7,-6-4 2,3 2-4,3 2-10,0 0 4,0 0 15,0 0-21,0 0-3,0 0-14,-8-4 8,8 4 8,0 0-28,0 0-3,0 0-4,0 0-18,0 0 56,0 0-34,0 0-2,0 0-9,0 0-7,0 0 12,0 0-31,0 0-5,0 0-4,0 0-2,17-9-11,-9 2 13,5 4 1,0-9 8,1 3 5,4-4 31,0-1-16,6 5 7,-4-5-1,-2 1 9,6 1 13,-10 2-6,4-5 12,-3 7 5,-3 2 25,3-2 3,-3-1 14,-2-3-5,1 9 10,-4-1 9,-1 2 24,-1-1-8,1-3-7,-3 3-21,-3 3 19,0 0 4,4-1-12,-1 10-10,-3-9-29,0 0 35,0 0-7,-22 5 3,0-10-12,2 20-18,-8 3 25,3-3-2,-13 8 1,2-2-19,-1-2 29,3 4-13,2 6-20,5-15 14,2-3-2,-1-2-14,5 3 18,0-8 0,7 1 7,4 0 6,0-1-12,3 4 9,0-1 8,4-4-1,1 1-12,2-4 6,0 0-2,1 8-1,3 0-10,5 4 4,4-1-36,3 9 27,5 26 19,-2-29-5,-2 2 9,-2-2-15,6-3 0,-1 6 0,0-1 8,0-1-16,2 4-29,-4-4 38,6 25 2,-2-26-18,-3-2-15,2 1-75,0 0 1,-1 1-59,1-3-90,1-6-79,1 1-268,5 1-634,13 1 280</inkml:trace>
  <inkml:trace contextRef="#ctx0" brushRef="#br0" timeOffset="133909.2827">14859 15643 38,'-5'-2'206,"1"-1"-4,1 2-40,3 1-21,0 0-26,-6 0 18,6 0 14,0 0-3,23 10 9,-1-8-18,2 1 16,4 1-3,17-2-7,2-8-5,22 8 9,-20-4-27,30 8-5,-7-15-10,5 8-3,2-6-17,7-2 1,4 19-7,-1-21-6,6 3-9,3 0-37,-1 5 35,3-4-12,0 7-9,-5 0 0,2-2-18,-3-5 20,4-9-5,1 19-26,1-2 23,1 6-2,-6-4-7,1-9 2,-6 9 4,3-3-9,-3 14-1,3-19 3,-7 3-6,-3 0 32,-4 1-39,-4 18 0,-5-29-8,-4 3 5,-19 6 2,2-5-4,2 7-5,19-12 6,-22 6-3,-1 1 2,-1-2 4,2 3-9,0-2 6,-2 1-2,-2-2 4,5 2-9,-4 5 4,3-4-21,-3-3 19,3 4 0,-3 2-1,-1-1-4,-2-3-25,2 6 30,-5 3 0,-1-4-2,-7 2 0,10-1-7,-14 3 0,3-2 10,-4-5-1,3 3 1,0-1-25,11 0 34,-9 6-9,9-7-9,1 1 10,4 2 3,-5-1-6,0 5 0,3-6 18,-5-3-17,4 9-6,-14-5 1,-1-2-4,1 5 16,-2-5-17,-3 13 2,0-15-4,-6 4-4,-2 0 13,-2-1-12,1-5-2,0 6 4,-4 1 2,-3 0-8,3 0 4,1 0-3,-2 0 1,-4-1-1,1 2-2,1-2 1,-1-6 7,-1 7-12,-1 1 13,-4-1-7,6-1 7,-6 1 1,4 0 25,-4 0-26,5 1 4,-5-1-3,0 0-5,0 0-19,0 0 5,0 0-10,0 0-9,0 0-10,0 0 15,-14-9-17,9 7 1,-6-4 0,4 2 5,0 0 20,-6-1-12,-1-1 5,0-1 20,-7-3-10,3 1 0,-1-1 7,1-6-1,-2 8 14,-1-4-19,0 17 13,1-15 6,6 4 13,0-4 9,2 6 24,-2-14 10,5 15 10,3-3 6,1 4 5,1-1 7,-1-1 8,1 4-12,4 0 15,0 0 6,0 0-26,-6 4 1,6-4-20,0 0 5,0 0-3,0 0-1,0 0 0,17 5 23,-5 1-20,0 4-6,5-3-6,4-1 0,3 3-15,-4 2 19,4 7-4,0-7 11,-3 1-4,0 1 39,-7-5-45,0 5-4,-4-6-23,3 1 28,-5-2 26,-2 2-36,-2-2-6,3 5 5,-4-2 0,-3 8-7,-3-5 8,-2-6 3,-4 21 23,-5-1-28,-1 20 10,-5-23-11,-3 2 1,2-2-22,0 0 11,-4 26 5,6-32-2,1 0-2,4 0 23,-3 2-33,4-6 12,-1 4-39,2-4 33,-4 4 0,5-4-5,2 2 0,0-5-21,-1 2-3,0 2-21,4-7-32,-1-5-27,0 3-35,0-2-16,-3 9-27,3-10-26,0-2-39,-3-2-25,0 2-30,3-4-33,-1-2-167,-2 1-533,0 2 236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2:22.498"/>
    </inkml:context>
    <inkml:brush xml:id="br0">
      <inkml:brushProperty name="width" value="0.05292" units="cm"/>
      <inkml:brushProperty name="height" value="0.05292" units="cm"/>
      <inkml:brushProperty name="color" value="#FF0000"/>
    </inkml:brush>
  </inkml:definitions>
  <inkml:trace contextRef="#ctx0" brushRef="#br0">4326 8797 129,'0'-6'308,"0"6"-33,-4-1-41,4 1-13,-14 11-6,3 2-31,-6 8-13,0 6-20,-1 1-14,-2 13-14,5-11-13,-1 11-8,2-12-21,-1 1-5,2 3-23,2-6-32,-1 0-20,-3-3-42,8-3-42,0-5-49,3-2-42,-3-5-187,4-2-390,0-2 173</inkml:trace>
  <inkml:trace contextRef="#ctx0" brushRef="#br0" timeOffset="159.1174">4115 9007 101,'7'-25'215,"0"3"7,0 4-3,3-5-5,6 7-2,-1-1-5,2 0-8,0 3-22,4 4-9,-4 5-19,-1 1-27,5 3-1,-6 1-15,5 2-15,-6 3-16,0 2-22,-3 2-31,-1 5-28,0 2-51,-3-1-62,-7 1-43,-1 4-227,-8 9-420,-1-7 186</inkml:trace>
  <inkml:trace contextRef="#ctx0" brushRef="#br0" timeOffset="486.1242">4132 9218 16,'15'-3'170,"8"8"-8,1-14-15,5 4-11,11-5-21,-2 3-4,0 2-10,-7-4-11,6-4-26,-9 5-11,-1-4-31,1-2-21,-3 2-7,-1-3-19,0-1-13,-3-6-3,-1 0 6,-5-3 5,1-3 14,-2 5 12,-3-6 20,-1 1 22,-3-3 38,0 8-11,-4 5 36,1 1 15,-4 6 13,0 4 1,0 0-17,0 0-12,0 7-9,0 0-1,-7 14 1,0 9 11,-5 10 0,-5 14 13,0 2-4,-3-2-5,-10 35-10,11-27-7,-14 22 8,15-22-22,-2 0-4,-1-1-32,0-1 21,-3-1-9,3-7-4,4 1-4,-3-5 1,10-13-10,3-1-3,-4 0-9,1-5-10,4-5-19,1-3-25,-2 2-35,4-8-45,-1 0-69,1-4-55,3-1-248,0-3-521,0 0 231</inkml:trace>
  <inkml:trace contextRef="#ctx0" brushRef="#br0" timeOffset="918.0618">4910 8893 128,'14'-22'328,"-2"-1"-30,-6 11-16,0 4-20,-2 4-20,0 1-8,-4 3-1,-1 19-3,-4 10 12,-2 5-8,-4 14-11,-4 9-8,-11 34-13,8-35 2,-6 24-16,-3-5-14,6-21-16,4 3-9,-4-3-19,0-1-9,1 0-17,2-6-17,-2 3-2,10-18-1,-2-6-20,4 2-4,-2-5-10,0-1-8,4-6-29,2-6-17,-1-1-21,1-3-20,3 0-26,-2-1-24,3-2-24,0-3-15,0 0-15,0 0-9,7-24 5,3 1-9,1-5-4,4-4 16,5-11 13,6-1 16,-4-4 14,-5 2 10,3-4 16,1 0 28,-5 10 13,6-9 22,3 1 19,-1 3 24,7 7 8,-3 0 12,2 4 13,1 5 0,-7 10 1,11-3 11,-8 10 9,3 4-7,-5 3 10,3 6-4,-7 1-10,-7 3-4,-6 1 10,0 2-16,-1 7-7,-7 1 8,-3 2-20,-9 3 4,-4 4-22,-4-3-13,-4 1-10,-10 4-8,2-1 15,-5-6-29,0 0 1,8-5-17,1-9 11,3 5-8,-2-5-13,3-8-7,0 3-13,9 0-24,-1 2-31,3-6-47,2-1-36,4-3-49,0 1-233,3 0-529,0 1 235</inkml:trace>
  <inkml:trace contextRef="#ctx0" brushRef="#br0" timeOffset="3115.9141">1801 12538 14,'-1'-3'196,"1"-4"2,0-3 2,-3 3-14,3 1-1,-2 2-8,1 0-8,1-2-7,-2 4 3,2 2-26,-5-2-12,-1 0-13,6 2-10,-7 2-8,3 0-17,-6 13-8,3-3 7,-3 2-18,-2 8-5,0 4-2,1-3-7,-2 6-15,2-1-11,-2 0-3,8-2 1,-1 0-6,4-6-5,1-3 1,1 9 0,0-9-25,3-3 1,0-2 4,4 1-33,4-8-13,2 2-15,1 0-20,10-2-26,0-7-9,-3-8-13,3 2 19,0-5-22,1-3 9,-2-2 21,-1-2 10,-5-2 25,3-1 1,4 5 13,-10-2 22,-1-3 44,-5 6 47,-2 7 6,-3 0 20,-2 5-6,0-2 22,2 5 3,-3 2-19,0 0-3,0 0-6,-8 10-3,5 8 3,-4-3-3,3 0-4,-3 7 0,2-2-9,5 1-4,-1 3 1,0-5-3,-1-2 14,6-1-22,1-3 1,0-1-3,1-4 0,1 4-2,0-7-2,4 0-1,-4-1 6,3-3-8,1-1 8,-1-1-11,3-9-1,-2 5 11,-1-7-15,-3 8-4,0-11 1,0-2-2,-4-2-2,1-5-2,-1 9-4,-6-9 1,-1-5 0,-7 7 2,5 3-4,2 9 7,-5-4 2,2 3 4,-3 1-8,1 2 2,1 5-1,-2 3-23,1 3 24,-2 5-2,-2 1 2,6 0-1,-3 5 21,2 1-23,1 2-1,4 1-3,1-1 4,4 0-20,2 0 17,0 0-4,3 0 2,3-6-1,4 5 10,0-6-5,1-4-12,7 1-8,-1-1 10,3-5 5,0-3-13,-3-3-3,3-2-11,-3-2 9,3 0-2,-10 0-4,6-2 1,-9 2-1,3 0 8,-1-2-1,-2 1 3,-4 2 5,-1-2 5,-2 3 12,5 7 7,-7-5 10,0 0-1,-2 3 19,0 2-17,0 0-2,0 0-8,0 0 2,0 0 12,-9 12-15,5-2 1,-2 2-12,-1 4 11,0 6-2,3-7 0,0-1-2,3 1-6,-1 4 8,2 4-4,2-9-3,0 0-1,1-4-12,0-1 4,5 3-3,-1-4-7,6-2-1,-9-1 12,12-4-26,-1 1-4,2-6-17,-2 0-4,4-5 3,-5-3-17,7-9-5,-7 4 7,-1-3-3,-6 6 10,4-9 4,-1 0 13,-4 6 9,-2 2 13,3 13 16,-4-10 16,-2 3 12,-2 2 3,1 3-3,0-1-5,0 5-2,0 0 0,0 0 5,-8 12-4,3 6-3,1-7 1,1 2-3,-4 9 3,4-6-5,1-11 0,4 12 4,-2 0-8,0 0-1,5-4-6,0-2-4,2-1-1,3 1-11,6 4-11,-5-12-11,0 0-17,-4-4-18,6-2-6,1-6-19,0 4 9,3-4-5,-13-1 24,10-6-20,-1 1 7,-5 0 17,2 0 0,-7 8 14,3-5 17,-3 2 21,4 3 30,-5 0 3,-2 7 8,-1-2-4,2-1-3,-1 3-10,0 0 17,0 0 1,-1 14-3,-2-4 3,-2-2-6,0 3-2,1 7-4,-2-11-11,2 3 14,-4 2 2,5-4-7,0-2-3,2 2 18,0-4-19,-4 3-2,5-5 9,0-2 16,0 0 16,0 0-19,0 0-5,5-13-3,0 1-2,3-1 5,4 1-14,3-3 4,-4 1-6,1 2 1,3 2-5,-5 2 6,1 4 1,-1 0-7,0 3 17,-6 4 10,6 1-11,1-1 0,-4 9 8,2 0-9,-2 7-2,-1-4 0,-1-5-3,-1 7 1,1-3-3,-3 6-6,3-10 2,-2 1-7,-1-2 5,4-1-18,0 2-6,1-5-14,0-3-5,-3-2-5,10-5-35,0-4-14,0-2-34,3-7 23,-6 6 2,9-13 3,3-11 14,-7 7 15,3-13 4,-4 18 1,4-24 9,-1 2 27,-8 13 14,1 4 23,-1-4 17,-4 15 26,-3 6 19,-3 2 22,2 2-10,-2 1-8,2 5-5,-2 2 0,-13 9 1,10 1 3,0 10 5,-2 6-3,-4 5 0,-2 13-6,1-10 1,3-2-5,0-1-8,-1 1-7,2-3-8,-1 0-2,7 0-12,-10-7-11,12-6-11,0 10-16,1-15-21,-2-4-23,2-3-36,0-1-40,-3-3-54,0 0-59,23-12-30,-18 4-152,8-4-453,-3 1 201</inkml:trace>
  <inkml:trace contextRef="#ctx0" brushRef="#br0" timeOffset="3268.7457">3176 12717 42,'0'-3'374,"0"3"-28,0 0-18,4-7-5,-4 7-23,3-5-14,1 3-16,4-4-11,5 0-24,1 1-17,10-1-24,0-6-19,1 5-8,1 0-68,-4 7-49,2-8-60,-1 2-59,-9 3-60,7-1-102,0 5-73,-8-2-184,-5 2-528,1-1 234</inkml:trace>
  <inkml:trace contextRef="#ctx0" brushRef="#br0" timeOffset="4976.0176">2997 13426 52,'-3'-26'232,"-1"1"-6,4 0-8,-4 7-6,-2 1-9,2 7 2,-2 2-27,-5 0-17,4 4-18,1 4-17,-6 3-16,2 6 8,-6 11-9,-4 1-14,2-1-2,1 6-7,-1 0-10,-2 14-2,7-17-17,1 0 7,-2-2-8,8 3-7,2-10-2,1 3-11,3-4-2,-3-3-3,6-4-4,-3-1-5,7-2-14,0-3 9,2-3-14,3-6 2,2 0-14,2-8-1,5-5-4,0-4-4,6-8-7,-9 7 8,-7 4 25,8-2-25,-8 6 6,6-1-8,-7 8 13,-1 2 8,-3 3 7,-2-1 11,-1 3-4,0 4 2,-3 1 12,0 0 4,4 14 3,-4-2 1,0 0 0,-2 1 0,2 5-1,-2 7-8,4-6 23,-4-2-14,6 14-4,-2-16-6,1-3 4,5 5 8,-5-8-8,1-5-7,5 1 14,0 1-9,1-1-9,3-5-4,4-3 3,-6-9-18,13 0 16,0-6-6,-2 0 11,8-12-2,-9 7 3,-1-4-20,0 5-15,-2-4-3,-4-1 6,-1 2-7,-2 2 2,-1-1 4,-6 9-8,-1 5 8,-2-4-1,1 6-2,-4 0-1,-3 3-3,0 1-2,1 4 3,-3-1-4,2 3-1,-3 2 2,0 1 3,1 15-4,6-11 0,-1 3 6,-2 2 21,5-1-18,5 6 0,-2 4 9,3 2-10,2 1 4,-4 0-6,2-1-10,-1-2-1,-3 3-10,1-2 1,-4-6 2,3 2 3,-6-2 5,3-6-4,0 6 4,0-9 5,0 0-4,0-4 2,0-2-19,3-1-6,0-1-4,-3-1-6,9-3-2,-3-7 2,8-2 1,3-6 8,-3-6-10,7 6 8,-7-11 6,1 0 15,0 1 2,1 0 25,2 0 5,-5 1 6,-1 3 1,2 4 4,-7 7-2,2-1 14,-5 4-8,-1 6 23,-2-2-2,-1 2-12,3-1 2,-3 5-6,0 0 3,0 0-6,-10 12 2,9-4 4,-7 4 3,6 4-6,-1 2 0,6 1-4,-3-1-3,0 8 6,4-2-9,2-6 5,5 4-17,-4-4 11,6 4-4,-2 0-11,-1 1-5,-4-7-14,2-3 5,6 9 7,-10-10-13,-2 1 2,1-3 3,-1 2 0,1 1-1,-4-7 2,1 4 6,0-1 11,-2-4-15,2-5 0,0 8-4,0-4 9,0-4 11,3 2-21,-3-2-13,0 0-31,14-6 1,-8 1-6,7-2-16,2-10-18,3 0-7,1-3 10,3 3 12,-2-3 30,2-6 37,11-8 35,-5-2 32,-7 16 20,7-13 9,-1 0 6,-14 10 14,5 4-16,-2 0 2,-7 6-5,0 3 0,-2 1-3,-4 4-4,-5 0-3,1 2-8,1 3-5,-10 1-12,-4 5-5,-7 5 7,-4 7 5,1-1-10,-3 26 8,4-25 0,2 3 1,4 1 2,2-1-3,2 0 3,5-3-6,1-2-12,-1 1-5,7 1-14,1-7-15,3 0 1,1-1-18,2-3-12,4-1-18,-2-2-13,6-6-4,0 0-15,0-3-7,6-7 0,-2-4-10,2-2 18,-1-3-8,-3-4 17,0-4 0,-2 2 16,0-2 29,-1 3 2,-2 1 13,-2 4 11,-1 7 34,-4 6 17,0-4 15,-1 5 11,0-3-21,-2 5 5,-1 5-3,0 0-2,0 0 3,-7 15-3,4-4 8,-1 19-5,0-11 1,1 0-2,-1 6-6,1 0 12,2-4-14,2 3-18,-1-5 13,2 8 1,0-11-18,1-3-3,1-4 0,2 0-18,1 7 0,0-12-8,3-2-12,-3-1-5,7-4-11,0 5-19,2-8-18,2-11-11,0 0-4,3-3 8,-2 3 3,-4-6 7,-1 3 7,-5 5 6,-1-2 5,2 2 13,-6 5 2,-1 4 16,1 1 6,-4 3 2,0 2 4,0 0 14,0 0 1,0 0 8,-12 18-1,6-7 0,-1 4-9,4 3 8,-1-5-1,1 6-2,3-2-2,0-7-7,0 3-5,2-5-9,2 4-3,0 0-8,0-2-11,2-5-1,5 2-7,-5-5 3,2-4-7,5 2 1,1-7 7,-3 2 4,1-4 8,0-2-1,4-8 1,-1 2-7,-1-1 17,0 0 4,-1-8 12,0 4 5,-2-2 9,0 0 14,-1 2 7,-4 5 12,1 1 2,-5 6 6,1 0 24,0 5-4,-1 0 2,-1 2 1,-1 3 18,0 0-16,0 0 6,-9 18 6,1 3 0,-3 3 20,0 8 10,-6 13 12,0 1-8,0-2 15,-5 7-4,3 2 1,-2-8-1,-10 28 1,8-21-6,1 29-14,-1-29-6,-6 27 1,8-27 1,1 1-18,-11 24-16,10-33-6,1 0-4,-11-9 16,17-8-44,-1-3-10,-2-4-14,-2-8-15,0 2 10,6-9-7,0 0-11,-1-9-14,0-4-6,7 3-8,-6-19-15,2 0-10,3-13 6,-4-8-6,5-9 1,9 8-5,3-2-6,5-1 0,7-1-14,-3 17-2,20-37-2,-9 27-10,2 6-12,4 2-1,0 1-10,3 8-11,4 5 23,-3-2 4,-7 8-7,-1 3-13,-6 5 1,7-5-39,-5 3-31,-3 3-39,2 2-34,-8 2-23,0-3-39,0 4-258,-4-1-626,0 1 276</inkml:trace>
  <inkml:trace contextRef="#ctx0" brushRef="#br0" timeOffset="230741.892">4505 9904 86,'-22'3'201,"2"1"-11,6-8 0,0 7 4,3-1 1,1 2 4,1-3-1,2 1-1,3-2-2,-3 2-17,4-1-6,-1 1-5,1 0-8,3-2-6,-7 1-20,4 3-7,3-4-7,0 0-7,-4 1 9,4-1-13,4 5 7,-4-5 7,14-4-1,2 2 5,6-5-2,6-1 0,12-1-9,5-1-20,3 6-7,20-15-9,-19 9-6,17-10 7,-17 8-22,19-10 5,-19 12 1,19-4-3,-23 6-14,2-1-5,-1-3-2,-1 2 7,-3-2-17,-2 1-2,-11 5 3,-2-2-10,-3-1-25,1 5 19,-2-1 7,-6-2-9,-3 2 2,3 2 0,-4-4-4,-1 2-11,-3 0-9,-1 4-35,-5 0-17,4-3-28,-3 3-25,1-1-15,-3 1-34,-2 1-31,0 0-43,0 0-33,-8-7-30,-2 7-16,-11 1-242,-5 4-605,1 0 267</inkml:trace>
  <inkml:trace contextRef="#ctx0" brushRef="#br0" timeOffset="231184.8343">4663 10101 149,'-4'2'262,"-1"1"-33,0 2-16,2-1-19,1-1-22,0-3-20,2 0-6,0 0-3,0 5 0,0-5 2,14-5 4,0 2-12,5-8 13,6 7-1,0-10-5,3 2-14,-1 0 10,17-1-20,-2-5-5,0 1-8,3 5-1,-4 4-13,4-9-3,2 5-4,-6-2 9,4 2-19,1 2-1,-4-3-16,-1 3 5,-1-2-20,-12 7 16,10-6-14,-10 4 10,-1 0-17,-6 4-2,3-3 4,-3-2-2,-4 5 3,-3 1 8,-1-3-1,-3 1 11,-2 3-9,-4-1 18,2 0-6,0 1 3,-4 0 8,-2 1 2,8-5-3,-6 5 5,-2 0-4,0 0-15,4-3 16,-4 3-4,0 0-6,0 0-3,0 0 7,0 0-11,6 0-2,-6 0-4,0 0-2,0 0-2,0 0-8,0 0-5,0-3-9,0 3 2,0 0 0,0 0-7,0 0 0,0 0 8,0 0-21,0 0-14,4-2-11,-4 2-20,0 0-19,0 0-32,3-5-50,-3 5-25,2-5-41,-4 2-32,2-2-37,0-1-37,0 1-36,0-2-39,0-1-259,0 1-698,2-2 310</inkml:trace>
  <inkml:trace contextRef="#ctx0" brushRef="#br0" timeOffset="234034.7451">2652 14229 87,'-6'0'253,"2"0"-25,4 0-11,0 0-19,0 0-17,-8 0-17,8 0-14,0 0-9,0 0 11,15-6-4,3 4 2,6-3-9,7 1-2,9-2 5,6 1-21,3 1-9,23-6-6,-1-3 3,6 7-2,-1-3-8,-1-10-5,1 15-14,4-5 17,-2 21-27,3-28 2,1 5-6,-6 0 17,3 1-22,-4 2-23,-5 1 2,-21 2-6,-2 0-5,2 1 7,-2 6-8,-4-9-10,-5 2 9,2 0 8,-16 1-16,-3-2-7,-6 6-29,-1-2 33,-5 5 2,-1-4-15,-2 1 18,0-2-6,-6 2 5,8 2 14,-8-2-14,0 0 0,0 0-22,7-3 21,-7 3-7,0 0-4,0 0 4,0 0-40,0 0 20,-15-5-17,15 5-10,-15-3-8,6 2-3,0-2-38,-1 5-29,-5-4-33,0 2-12,-7 4-23,1-4-15,1 0-21,-2 3-12,-1 2-10,-2 11-6,-3-12-158,-2 1-435,-8 4 193</inkml:trace>
  <inkml:trace contextRef="#ctx0" brushRef="#br0" timeOffset="234639.0379">3097 14316 149,'-9'2'190,"-6"0"-9,2-2 4,6 0-14,-3 1 28,4-2-2,1 2 1,1-1-3,-3 2 23,7-2-43,-6 2-12,6-2-5,0 0-9,-7 3-16,7-3-7,0 0-6,0 0 5,0 0-24,-6 2-5,6-2 4,0 0-11,0 0 5,0 0-5,0 0 2,0 0 11,0 0 2,20-2-7,-13-1 19,10-1-13,4 1 10,3-1-9,4 2-3,9-6 0,-7 6-18,13-9-27,4 0 26,-4 3-6,24-4-4,-20 2-4,3-1-6,23-4-2,-3 9-6,-23-6-1,26-6-8,-30 8-6,35-5-2,-4-1-1,-8 3-5,-20 4-3,2-1 4,0 3-12,4 0 3,-4-4-23,-3 2 20,2 4-2,-8-4 1,-1-1-4,-11 8-12,-2-2 10,-8 4-1,7-4-1,-2 4-4,-6-1-2,1-2 4,-3 2-1,-4-2 0,-2 3 3,-2 0-9,0-1 7,-2 0 0,-4 1-3,8 0 8,-8 0 7,6 0 0,-5 2-5,-1-2-20,0 0 29,7 0-4,-7 0 0,0 0-2,0 0 1,5-2-6,-5 2-3,0 0-1,0 0 0,0 0 7,0 0-9,1 3-1,-1-3 1,0 0-6,0 0-4,0 0 10,0 0-2,0 0 8,0 0-11,0 0 1,0 0-2,4-6-2,-4 6-1,0 0 2,0 0-2,0 0 5,0 0-2,0 0-2,0 0 2,0 0 1,0 0 0,0 0 0,0 0 0,0 0-3,0 0-8,0 0-21,0 0-13,0 0-17,0 0-32,0 0-23,0 0-25,0 0-46,3-5-38,-3 0-65,3 2-60,0-6-44,1 1-304,-1-2-753,9-5 333</inkml:trace>
  <inkml:trace contextRef="#ctx0" brushRef="#br0" timeOffset="236258.4013">17006 7775 166,'-8'0'226,"3"0"3,0 3 4,5-3-6,-9 0-16,9 0-9,-4 0-25,4 0-17,0 0-25,0 0-6,0 0-12,0 0-9,35 0-6,-11-3-17,7 3 1,10 0-5,4 0-5,3-2-11,-1 4 3,20-2-9,-22 3-5,-4-3-6,4 3-2,-3-2-12,-13-2 2,0-1-3,-2 2-5,-7-1-1,-5 2-2,-5-2-1,-2 1 4,-2 0 17,-2 0-14,3 0-4,-7 0-1,0 4-6,-5 2 5,-5 7-8,-10 5 4,-11 13 5,-4 4 6,-20 15-1,19-20 2,-1 4 2,-3-4-3,4 2 3,3-3-3,0 0-1,11-8-4,-3 0 1,2 0-5,5-4-3,-3 5 3,6-3-10,-1-2 3,5-2-2,2-7-17,3 1-38,-2 0-27,5-6-35,-1 6-39,1-4-30,-1 2-44,3-5-17,-1 3-41,2-5-182,0 0-494,0 0 218</inkml:trace>
  <inkml:trace contextRef="#ctx0" brushRef="#br0" timeOffset="236530.3756">17020 8064 5,'-10'-11'240,"3"3"-15,0 2-3,0 2-13,4-2-1,-2 5-8,2-2-14,3 3-4,-3-2-18,3 2-2,0 0 0,14-3-2,0 3 23,11 0-17,14 4 0,4-3-2,7 1-1,21 0-2,-23 1-12,3 0-7,-2-1-14,-1 2-15,-10 1-12,0-2-5,-11 0-12,0-2-11,-12 2-5,1-2-5,-6-1-13,-2 1-1,1-1-1,-4 0-2,-1 0-5,-4 0 9,9 0-14,-9 0-1,4-1-5,-4 1-8,0 0-31,0 0 1,0 0-33,0 0-24,0 0-24,0 0-23,0 0-28,0 0-35,-9-8-58,5 8-20,0-4-42,4 4-261,-7-3-601,6 2 265</inkml:trace>
  <inkml:trace contextRef="#ctx0" brushRef="#br0">18048 7899 47,'-7'-12'271,"2"4"-27,-1 2-21,3 3-26,-1-2-19,1 3-17,-1 2-12,4 0-6,0 0-11,-10 7-8,7-3-13,-1 4-7,4 4-7,-3-3 0,3 3 1,0-2-12,3 1-13,-3-1-2,4-2-6,-3 0 9,4-3-9,-1 0 2,3 0-8,0-3 2,3 1-4,1-5-8,3-4 4,-1 0-4,1-2-2,0-2 0,-2-4-3,-2 2 3,-1-4-9,1 0 8,-3 1 0,-3-9-2,-1 7 4,1 3-3,-1 2-3,-7 1-1,4 0 8,-3 5-21,-4-1-5,0 3-7,-3 6 6,-4 3-3,1 3-7,-8 6 1,3 4-5,-1 0 6,0 4 0,5-1-10,2 4-1,4-5-7,4 1 16,1-5-5,3 2 4,3 0 1,1-1 0,10 4 6,3-4-2,2-2-3,3 0 0,2-7 8,17 0-14,-2-8 3,-10 0 10,9-6-9,-12 0-1,10-6 14,-10 2-10,1-8 0,4-8-8,0-5-1,-1-5 2,-4-4 1,-2-8-2,0 0 2,2-32 0,-8 34 8,-3 4 11,-3-3 11,-5 16 13,0 0 15,-6 10 12,0 7 1,2 0-13,-3 4-12,0 1-11,-3 5-1,3 2-11,-15 15-2,-2 8-5,-7 13-1,0 6 9,-4 7-7,1 2-6,2 1 2,5 1-1,3 0-8,6-6 1,4-11 2,4-2-5,5-1 0,-1-3-12,4-1-10,4-2-31,0-4-26,4-3-29,0-6-25,7-2-31,2 0-17,1-7-32,1-2-22,1-6-16,2-2-28,1-4 2,-4-2-14,0-6-4,-4-1-158,0-8-479,-3 0 212,8-9 1830,-11 6-1182,-3 4 23,-3 2 35,-3 8 39,0-3 25,-4 8 11,-1 2 19,1 1 1,-1 1-2,-1-1 0,0 2-6,-3 5 10,4 0 3,-1-4-15,1 4-3,-5-1-1,5 1-9,0 0 1,-1 8-4,1-8 8,5 6 6,-4 0-10,4-4 0,3 5-2,0 1 7,6-4 0,-1 3-1,1-1-7,-1-4-5,2 0 5,-1-2 7,2-3-1,-2-1-1,-4-3 5,2-1 9,0-1-4,-3-4 16,1 0-13,0-2-1,-5 1 2,0-2 0,-5 5-23,0 2 6,0 3 2,-3-1-23,-1-1-4,-4 2 3,-4 4-12,-5 1-9,-2 4-4,-4 4 3,1 3-5,0 4-6,4-2 5,1 4-23,3 4 13,4 1-2,3-4 2,3-1-3,3 3-1,2-1-4,3-2-1,3 1-6,6 2-13,1 1-20,6-6-4,-2 0-14,3-3 7,2-5-13,-3 0 3,2-6-3,1-4 10,-8 0 11,8-1-4,-3-12 5,2 3 3,-1-6 1,0-2 1,-4-1 12,1 0 12,-1 0 14,-4 2 16,-5 8 19,-1 2 16,-1 0 12,-2 1-18,-1 5 7,1 2-8,-2 0-5,-1 1-15,-1 2 18,0 0-19,0 0-7,-7 18-2,-3-4-1,2 3 8,-1-3-11,-5 10 10,7-10 10,-3 2-19,3-1-5,0-3 5,-2-2-3,6-3 17,-2 2-14,1-4 0,0 0 9,1-2 15,1 1 22,0-1 15,2-3 19,0 0-9,0 0 1,0 0-11,8-12-6,1 0-7,2-1 0,10-3-19,0-1-11,0 3 2,1 1-5,0 6 4,-1-3-10,-6 7-4,-2 2 1,2 1-10,-6 2-6,1 0-2,-3 1 2,3 2-2,-6 0 4,-1 1-3,2 4 3,-3 0 0,-2 0 5,0 2-5,0-5 1,0 3 2,-3 2 2,3-1 1,-4-4-2,1-1 4,-1-1-10,1 0 9,3-1 2,-1-1 2,-2 1 9,3-4 6,0 5 19,0-5 17,0 0-4,0 0-3,0 0-3,0 0-11,11-12-3,-1-1-12,4-5-2,3-1-5,4 0-3,0 3-8,3 2-11,-4 0 8,1 10-4,0-10-3,-7 10-2,-2-2 7,-2 1-10,-2 1-6,-1 4-7,-4 0 4,5 3 1,-5 2 1,1-4 1,-1 6-3,-2 2 12,0 1-8,-1 1 4,-2 0 2,-1 5 8,3-2-11,-2-2 2,-2 4 2,2-1 1,-1-2 1,3-1-15,0 0-18,0 1-6,3-2-10,-1 1-6,4-2-8,-3 0-1,4-1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47.530"/>
    </inkml:context>
    <inkml:brush xml:id="br0">
      <inkml:brushProperty name="width" value="0.05292" units="cm"/>
      <inkml:brushProperty name="height" value="0.05292" units="cm"/>
      <inkml:brushProperty name="color" value="#FF0000"/>
    </inkml:brush>
  </inkml:definitions>
  <inkml:trace contextRef="#ctx0" brushRef="#br0">1668 14179 89,'-1'-5'169,"-3"1"-18,3 0 0,-3-1-13,2 2 0,2-1 14,-3 0-25,-4 0-8,7 4-5,-3-6-10,3 6-1,-4-4-16,-10 1-7,14 0-9,-3 1-6,3 2-13,-4-5 2,4 5-8,-3-3-1,-4 1-7,-1-1-5,3-1-26,-2 0-3,0 0 4,0 1 4,-2-1 18,1 4-16,-2 2-6,0 0 1,1-1-12,-15 5 12,14 4-8,-1 3-3,-2 11-9,0 5 10,2 2 4,1 2-6,0 11 10,3 3-15,3 3 3,-2-5 5,5-19 1,1 3-3,4 0 5,-1-1-7,4 4 2,0-14-4,0-2 1,3-2 10,1-5-10,2-3 5,1 1-1,0-4 4,0-6 2,8-8-5,1 8 4,-3-16-4,5-4 6,-5-4 11,7-8-14,0-2 0,-5-1 5,-7 9-8,-4-1 0,1-3 3,-2-13 0,-3 16-14,-4 2 16,-12 0 1,8 2 1,-5 7 17,2 2 7,-3 0 14,4 11 0,-2-3 3,2 0-12,0 5 2,2 1-14,-5 3-6,6 0-4,-3 14 1,3-2-10,0 6 9,2 1-4,2 7 4,0 1-5,-3 0-3,7-1 0,1 6 2,-2-15-2,6 4-3,-6-4 7,3-3-22,1-4-9,-1-2-22,0 4 14,4-3 4,0-2-4,-4-6-5,4-1-12,3-4 20,-6-4-1,6-4-3,3-8 1,-6 3-16,3-3 13,4 1 8,-11-7 2,1-1 6,-5 1-9,-1-1 10,1 0-1,-6-3 7,0 3-1,-10 0-18,6 3 22,1-4 13,-1 15 5,1 4 20,-5 1-23,8 3 12,-2 2-8,2 3-19,0 0 16,0 0 12,0 17-15,2-5 0,0 8-13,3 6 16,-7-2 3,12 1-10,-7-8-3,5 0-21,1 0 5,-1-4-13,2 2-6,0-7 4,4 2-19,0-3 16,-7-3 0,10-4 3,-3-1 0,3-5 11,1-8-2,5 7-12,-6-11-6,-3-5 2,-4 8 2,1-6 10,-1 4-3,1-5 9,-5-5 3,-5 3 23,5-3-26,-5 8 3,2-5 0,-3-1 16,-4 8 33,5 3-5,-1-10 9,3 13 5,-6 5-1,3 1-6,0 5-8,0-8-2,0 8-39,0 0 38,-1 18-8,1-6 2,0-2-6,0 9 2,0 0-3,-3 0-2,3-2 4,-3 0-5,3 0 4,-1-5-2,-2 5 6,3-9-2,0-1 6,0-1 40,1-1-10,1 1 23,-2-6 17,0 0-3,0 0 8,0 0-25,0 0-3,1-22-13,2 4-2,-3-8-12,4 0-1,4-1 1,1-4-9,0 7-1,-4-1 2,5 8-9,0 5-5,4-1-3,-3 3-2,2 5-5,1 2-4,0 7 3,-2 1-11,0 3 9,2 4-3,-4 1 0,-3-3 3,0 7 6,1 6-5,-2 3 1,-3-10-3,0 0-2,-6-2-11,6-2 16,-2 3-3,1-6 1,-1-4 6,-1 3-10,2-4 8,-2-4 2,0 0-3,0 0-4,0 0 11,10-26-9,-5 7-2,2-11 3,0-3-3,-1-13 5,5-3-2,-4 19-2,2-1 0,0 2-1,-4 11 0,6-4-3,-3 0 0,-1 7-11,0 8 8,2 2-6,-1 5 11,0-5-9,1 6 1,1 3 3,0 7-5,-2-5 2,4 5-15,-6-3-10,2 6-12,7 1-24,-8-1-30,8 6-29,-2 0-37,0-1-12,1-9-6,0-1-10,0-4-140,0-2-356,3-3 158</inkml:trace>
  <inkml:trace contextRef="#ctx0" brushRef="#br0" timeOffset="1617.1066">2974 13547 175,'-3'-17'228,"-1"8"3,-1-1-15,3-1-19,-2 7-25,4 4-23,0 0-12,0 0-17,-11 15-11,7-1-3,2 2-19,-3 5-11,5-3-6,2 2-9,-5-1-19,6 5 13,0-9-11,0 0-1,1-4-5,2 0 16,-2-2-25,0 0 0,3-4-10,-3-2 12,8-3-1,-12 0-5,22-3-4,-8-9-2,2-4-3,-8 3 4,9-7-6,-4-5-1,-3 9-19,0-6 29,-6 11 3,1-6 6,3-10 11,-7 13 37,0 6-29,2 8 17,-3-7-15,0 7-10,2-9 7,-2 9-22,2-5-9,-2 5-1,0 0 2,0 0 2,-4 21-10,4-8-3,2-4 3,-2 3 1,-2-2-10,2 0 6,4 8-2,-1-12-1,-1 0 0,-1-2-2,2 0-9,0 1 1,-3-5-11,8 4 16,2-4 12,-10 0-13,15-7 4,-3 0-11,-1-4 9,2-2 3,2-5-5,2-7 4,-3 4-18,3-1 17,-4-1 1,-2-4-2,0-1 2,-2-1-12,-2 2 11,-3-1 0,-3-2-1,1-1-2,-8 2-19,6 3 23,3-4 6,-7 13 5,2 9 7,-3-1 17,3 4-27,1-8-2,1 13-5,0 0 2,0 0-13,0 0 9,0 0 0,-6 35-11,6-8 10,2 5 20,-1-2-21,1 19 1,-1-23 10,0 1-14,4 0-2,-1-2 4,1-16-5,4 15-9,-5-8-10,3 13-13,3-18-12,1-2-4,-1-2-15,4-2 14,0 1 2,3-7 2,4-6 6,-2-5 8,3 2-4,1 2-8,-1-11 0,-5-1 5,-4-3 10,5-1 1,-4 7-1,0-10 0,-4-1 11,-1 1 17,-5 0-9,-5-1 1,-1 0 17,-2 4 4,0 7 24,-2 2-9,2 6 6,-4 0-7,2 4-2,-3 1-3,9 4 0,-18 3-7,5 5 3,1 6-4,-4 9-3,3-2 0,-1 0-1,7-3-2,-3 3-1,9-5 2,-3 0-7,1-4-9,1-1-3,4-1 2,2-5 0,2 0 5,2-2 2,1-3-6,3-5 7,9-8 3,-1 4 4,-3-1-4,-3-1-9,0 3 8,0 1-2,-5 1 0,-1 0 1,-1 3 8,-7 3-14,12-7-4,-12 7-24,0 0 31,15 11 9,-11-5-7,1-1-1,0 1 16,-2-1-15,0-1-2,0 0 1,-3-4 2,7 4 5,-7-4-1,0 0 3,0 0-1,15-14-1,-8 0 20,3 0-21,0 1-1,0-16-5,1 5 9,-4-7-19,3 2 18,-3 2 1,0-5-1,-3-1 6,0-4 2,1 1-3,-4-12-4,2 2 9,-1-1-1,-7 16 25,5 2-2,0 12 13,0 0-1,0 8-9,-6-1-3,6 5-7,0 5-6,0 0-9,0 0 10,-1 29-6,2-6-2,-2 9-2,2 0 9,0 2-12,-1-2-3,2 18 1,1-16 0,2 1 7,1-4-11,4-5 0,-3 2-4,-1-10-2,0-3-12,3-5 6,0-8 4,2 9 0,-1-6 2,0-2-3,-1-5 2,7 2 4,-3-10-3,5-4-1,-1-2 1,-6 3 6,6-4-2,-4-7-17,-2 2 15,-4-7 21,3 5-26,-3-5 3,0 4-17,-3 6 19,2 3 4,-3 0-3,-2-2 5,-1 12 3,0 1-8,0 5-3,0-9-3,0 9 0,0 0-4,0 0 5,0 0 2,-4 29 1,1-12-2,0 0-8,4 2 9,4 4-2,-5-7 5,3 0-2,-3 1 12,4-6-15,0 3 2,-1-4-5,4 0 13,0-4 9,0 2-15,3-5 5,0 1-3,0-4 7,2-3 25,1-4-28,1 5 2,0-8-10,-1-2 14,1 0-1,0-6-3,1 1-1,-4 0-16,0-4 20,-6 4 0,4-8 0,-1-1 1,-3 4-8,-3-4 15,0 13 14,1-4 12,-2 5 9,-3 2 18,2-1-20,5 10-14,-5 1-8,0-11-5,0 11 3,0 0-7,0 0 1,0 27-7,3-16 7,-3 5-12,5 0 4,-2 9-3,0-11 2,1-1-2,-4 1 14,3-6-18,1 1-1,-1 0-27,3 1 30,1-3-1,-6-2 0,-1-5 9,6 6-8,-6-6 8,3 8 9,-3-8 0,0 0-2,0 0-17,15-17 16,-8 2-7,3 4-1,-3-8-1,0 2-11,2-3 16,4-2-6,-4 6-1,2 1 3,-5 6-34,-2 1 30,2-1-5,-1 4 2,-2 1-3,-3 4-12,9-6 14,-9 6 0,10 0-13,-10 0 8,12-2 12,-2 1-11,1 5 3,-11-4-17,23-3 23,-12 0 5,5-2-7,-1 3 5,5-10-15,4 0 7,-6-5 3,6 0-3,-3-2-3,-2 1 7,-1 1-7,-3 10 6,1-12-5,-1-3 4,-8 7 24,0-2-6,2 9 9,-5-8 9,-3 6-7,1-1 40,-1 5-47,2 0-4,-3 6-14,0 0 6,0 0 10,0 0-17,-22 14-4,13 1-7,-5 5 5,3 2 11,2-1-21,-1 5-7,5-9-24,-1 3 16,5-2 3,1 2-16,0-10-12,4 9 11,-1-4-23,5 9-4,1-12-9,2-2-1,-1 0-3,1-3-12,0 3-5,-1-9-13,0-2-9,1 1-25,-11 0-4,19-4-14,-11 0-27,1-1-23,-4 0-7,-2-2-25,-3 7-136,1-12-404,-1 12 179</inkml:trace>
  <inkml:trace contextRef="#ctx0" brushRef="#br0" timeOffset="1795.7827">3811 13075 242,'-14'7'242,"6"-5"-17,2 3-25,2-5-7,2 2-12,2-2-22,0 0-11,10-16-16,10-4-12,12-6-10,6-1-37,5-4-49,14-11-60,-2-6-72,-17 26-74,-4-2-106,-9 11-311,9-13 139</inkml:trace>
  <inkml:trace contextRef="#ctx0" brushRef="#br0" timeOffset="1928.9521">4301 12535 17,'-4'-17'261,"-2"0"1,1 3-13,2 2 12,0 3-2,-1-2-28,2 5-19,1 0-40,0 0-16,-4 3-43,5 3-35,0 0-29,0 0-17,0 0-27,7 17-32,-3-8-24,-2 6-32,4 4-56,-1 5-12,1 8-167,-5-2-344,-1 3 152</inkml:trace>
  <inkml:trace contextRef="#ctx0" brushRef="#br0" timeOffset="3333.8967">2735 15100 205,'-6'-5'228,"2"-7"-10,1-5-17,3-12-5,3 5-6,4-27-15,4 1 5,-1-7 3,7 3-24,7-27-9,-10 32-2,-1 3-16,-9 13-11,2 2-3,-1-4-2,0 9-24,-4 6 18,-2 3-2,-1 3-1,1 2-1,-1 0-47,-3 5 31,3 3-12,-1-2-11,0 2-12,-3 3 3,6 1-17,-7 11-6,1 3-8,0 9-13,-6 4 49,10 0-51,4 19-5,2-20-7,3 1-2,3-2 44,1 0-50,3-4 8,3 0-24,1 3 24,1-3-3,-1-4 3,-7-5 2,3 6 4,-1 3-6,-9-1-5,2-4 4,1-7 0,-6 9 45,-1 0-49,-8 15-12,2-18-7,-1 1-13,-3-2-30,-1-3 6,1 3-18,-4-11-20,-1-2-17,-2-3-53,4-2 13,0-3-13,2-5-11,4-3 11,2-4 12,3-6-8,2 9 5,7-18-2,0 3 10,11-13 38,-4 0-18,0 17 17,6-19 7,0 5 18,-7 15 18,1-3 11,4-14 28,-7 20 3,-1 2 53,-6 7 22,2 4 30,-2-5 22,0 10 25,-2 0-17,-2 5-7,5-3-11,-5 3-16,0 0 15,0 0-17,10 13 3,-8-4 0,3 9 4,-9 8 11,8 1-9,2 2 4,-5-1-14,5-3 3,-3-6-8,-1 8-3,4-8-1,-1-2-13,2-2 1,-6-3 10,6-2-15,0-3-6,-1 1-19,2-4 20,5-2-5,-3-4 2,2-8-5,5-4-1,-1-7-1,1 7-4,-2-17-1,6-15-3,-1 6-6,-3 0 3,-4 12 2,-5-6-4,-2 4-1,-5 0 1,5 3 7,-2 1 12,-1 9 19,-2 6 14,-2 1-27,1 4 16,0 0-13,0 2-2,0 4-11,0 0 7,0 0-10,0 0 1,-2 24-7,5-9-1,-1 4 3,-1-1-7,2-7 1,1 9 5,0 5-15,-4-2-13,6-8 14,2-1 6,0-1-4,-3-5-9,5 0 11,-2-2-10,2-3-2,0 0-3,7-3 1,4 7-4,-7-14-9,6-8-17,0 1 3,1-6-11,-2 8-3,-2-14 5,0 1-2,0-4-8,-4-3 15,1 4 4,-7-3-1,-3 3 7,2-3 19,-5 0-15,-1 13-1,-1-7 14,-2 7 8,0 4 20,2 4 2,-1 3-5,1 0-11,1 7 0,0 0-1,0 0-4,0 0 2,-3 22-16,6-3 17,-6 11-5,6-4 4,-3-2-5,0 1-2,1-6 6,4-8-8,-4 14 10,3-6-3,-3-2 7,2-4-11,0-3 0,0 1 5,0-2-2,0 0 20,-2-3-21,1-1 1,-2-5-2,4 6 15,-4-6 14,0 0-9,11 0 4,-7-11-24,5-3 17,-6-4-1,8-12 3,-3 2-4,-1-6-10,2-1 31,-4 0-1,1 1-1,0-1 7,-3 7 4,2 9-17,-1 3 26,-4 6-24,3 0 15,-6 5-33,3 5 12,6-5-4,-6 5-4,0 0 1,10 22 33,-6-6-36,-1 2-5,1 6 1,3-1-1,2 1 38,-8-5-43,3 9-12,0-14 23,-1-2-8,-1-1 10,0-1-15,1 0 2,0-4 13,0-1-7,-3 5-9,0-10 15,4 2 26,-4-2-7,0 0 20,0 0-12,12-19-3,0-6 1,-2-3-26,1-8 18,8-10 6,-8 0-10,0 0 12,-4 12-4,4-12-4,-2 26-6,1-13 4,-3 3-11,-4 10 18,1 5-14,0 4-24,-1 2-16,-2 5 23,-1 4 8,0 0-11,0 0 5,21 22 4,-15-4 3,4 9-11,-2-1 6,-2-11-4,4 7 2,-3 2-6,1-10 1,-2 3-3,-2-7 6,3 4 2,-3-5-5,2 2 3,-5-6 2,2-3 1,-3-2-37,7 3 47,-7-3-11,0 0 5,13-18 0,-3-6 33,-2-2-35,-1 12 3,5-32-13,-4 13 9,-1 1 2,-1 4-3,-2 10 0,2 1 8,-5 4-18,3 11-3,-2-8-3,-1 4-18,-1 6 28,0 0-46,0 0 25,0 0 3,14 20-8,-9-5-6,0 2 4,2 12-5,-6-8-30,2-2-23,-3 9-39,3-1-11,-1 8-28,0-5-26,1 1-23,-8 3-17,5-2-41,-5 4-33,-5 12-231,-2-4-576,-4 4 255</inkml:trace>
  <inkml:trace contextRef="#ctx0" brushRef="#br0" timeOffset="3688.1555">2708 15591 194,'-38'22'270,"14"-12"9,3-2 17,-3-5-39,14 1 14,6 1-15,1-5-40,3 0-9,0 0-7,4-13-14,19-3 6,18-11-8,26-20 1,4-2-8,13-1-13,6 0-3,6-14-22,4 0 2,-4 22-14,7-24-10,-2-13-9,-2 16-7,-2-5-5,0 13-14,-7-9-8,-5 6-2,-10 1 16,-5 5-38,-7-6-2,-23 26-2,-2 4-9,0 1 28,-14 10-33,-3 3-2,-6-3-3,-2 5 1,-2 3-3,-4 1 0,-1-1-2,1 6-17,-4-2 15,-3 5 9,4-5-16,-4 5-7,0 0 14,4-7-46,-4 7-23,0 0-31,0 0-37,0 0-22,0 0-25,0 0-21,-18 20-20,1-6-19,0 5-23,-5 0-11,-8 23-34,-5-9-15,1 1-211,-4 2-558,0 3 247</inkml:trace>
  <inkml:trace contextRef="#ctx0" brushRef="#br0" timeOffset="4101.3613">2841 15912 203,'-12'8'350,"6"-2"-37,-4 5-22,7-10-24,0 1-19,3-2-9,0 0-14,0 0 4,14-17-7,8 2 6,3-5 0,41-20-10,4-10 2,3 3-13,3-1-6,-1 1-40,5-1 16,-2-1-3,2 6-25,3 2 3,-11-5-11,8 3-9,-4-2-14,-1 2-25,-2 4 8,-4 13-8,-7-10-5,-17 3-3,0 12-15,0-6 13,0 8 0,-3-5-4,-5 1 1,-2-1 13,-8 7-15,0 8 6,-6-9-7,-1-1 5,-3 6-22,-4 0 21,-1 9 5,-5-4 1,0 1-2,0 0 1,-3 0 1,-1 3-19,-3 4-12,5-6-1,-5 6 11,2-4-17,-2 4 3,0 0-40,3-6 27,-3 6-1,0 0-9,0 0-3,0 0-42,0 0 2,0 0-21,0 0-26,0 0-33,0 0-37,0 0-28,0 0-36,0 0-28,0 0-39,0 0-29,0 0-60,0 0-52,-4-11-42,4 11-346,-6-6-857,3 0 380</inkml:trace>
  <inkml:trace contextRef="#ctx0" brushRef="#br0" timeOffset="5884.829">5673 13923 134,'-3'-9'240,"2"1"-18,-1 2-16,0 3-23,0-4-25,2 6-18,0 1-27,0 0 0,-4 16-11,1 0-5,2 1-8,-1 8-2,0 3-5,2 7 5,2-10-13,0-4-2,-4-3 1,5 0-22,0-6 4,0 4 4,0-1 3,-3-4-6,4-3 18,0-3 12,-1-1 16,1 0 5,2-4 16,2 0-10,6-15-12,7 3-7,2-7-9,9-8-5,5-8-8,19-19-10,-21 17 27,18-21-34,2 8-9,-19 11-7,-1-4-1,-6 3-6,4 2-9,-2 6-7,-11 6-17,3 3-9,-4 0-16,-5 5-3,-4 4-3,0 2-28,-2 2-15,-6 10-32,1-7-34,0 5-30,-2-2-25,3 0-39,-4 4-6,0 0-14,5 9-148,-4-5-435,-1 4 193</inkml:trace>
  <inkml:trace contextRef="#ctx0" brushRef="#br0" timeOffset="7246.1369">7538 13955 44,'0'-11'203,"0"0"-5,-2 1 17,4 3-20,-2 2-2,4-4-8,-4 4-23,0 0-23,0 5-9,0-3-16,0 3-7,6 13-8,-2 2-2,0 2-8,-1 2-1,2 7-12,0 2 12,-4 2 7,6-3-13,-4-7 1,4 4-15,-4-5 13,3-2-5,-3-7 4,-1 0 2,0-3-19,-1 0 30,2 8 5,0-11 28,-2-1 14,0-1 0,-1-2 7,10-7-11,2-3-46,0-2 32,8-10-14,1 1-7,10-18-10,-3 5-16,3-2 1,-4 4-8,3-6-5,1-4-10,-2 1 13,-1-2-22,1-3-24,-3 6-12,-7 15-16,-4-6-21,11-4-15,-10 13-19,-1 1-32,-6 4-3,-3 8-15,1-2-44,-3 4-39,-1 0-54,1 4-23,-1 3-18,-3 0-20,7 4-201,-4 3-554,1 2 245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56.123"/>
    </inkml:context>
    <inkml:brush xml:id="br0">
      <inkml:brushProperty name="width" value="0.05292" units="cm"/>
      <inkml:brushProperty name="height" value="0.05292" units="cm"/>
      <inkml:brushProperty name="color" value="#FF0000"/>
    </inkml:brush>
  </inkml:definitions>
  <inkml:trace contextRef="#ctx0" brushRef="#br0">8727 13454 153,'3'-7'207,"-1"-3"-15,1-2 0,-1 5-9,-1-1 1,3 2-10,-2 1-8,-1 0-11,0 0-20,-1 0-10,0 5-15,0-1-11,0 1-11,0 0-10,0 0-10,6 12-1,-4-3-5,0 1-7,1 1 3,-1 2-1,1 3-2,-1-6-1,-2 2-1,3 1 9,0-4-9,-3 3 4,0-2-9,0-3 8,4 5 0,-3-6-5,1-4 6,-2 2 6,0-1 3,0 5-3,1-6 5,-1-2 2,2 4 14,-2-4-1,0 0 5,1 3 6,-1-3 9,0 0 0,0 0 8,0 0 8,0 0-24,13-9 2,-6 2-10,13-11 0,2-2-13,10-11-14,2-3 2,3-2-5,0-1-6,-2-1-9,-1-1-7,2 0-28,-1 4-24,-2-4-25,-3 0-17,-10 19-10,0-5-27,-3 4-13,-4 8-17,-3 0-19,-2 5-24,-2 4-33,-2-3-46,0 4-25,-3 0 9,-1 3 3,0 0 1,6 8-12,-9-3-140,0 4-445,1 11 197</inkml:trace>
  <inkml:trace contextRef="#ctx0" brushRef="#br0" timeOffset="1445.5619">9687 13721 39,'-4'-3'144,"-1"1"7,0-1-1,1-1-5,0 1-5,0 1 7,-1 2-3,1-3 3,-1-1-3,2 1 2,-2 0-8,5 3 0,-2-1-11,2 1-3,-7-3 6,7 3 2,-3 7 2,3-7-5,0 0 0,0 0-2,0 0-4,0 0-8,0 0-25,-3-7-4,3 7 9,0 0-18,18-3 0,1 2-10,7 1-4,15 1-6,3-1 4,5 0-8,-1 3-16,27-1 11,-1-2-3,-5 3 10,2 5-6,-1-7 22,3 2-27,2 16-5,-5-21-13,-2 2 8,-20 0-4,22 1 0,-23-2 1,2 2 16,0-2-26,-1 2-2,-2-2 3,-4 1-9,-12 0-23,0-3 27,-3 10-4,-3-11 6,-4 1-6,-3 3 21,-7-2-6,-1-8 0,-4 10 17,2-1 4,0 10 1,-4-10-5,1-3 3,-4 4 8,5-3-11,-2 1-7,-3 2 0,3-3-1,-3 3-1,0 0-2,0 0-12,0 0 4,0 0-10,0 0 5,0 0-7,4-1 0,-4 1-4,0 0 2,0 0-16,0 0 17,0 0-2,0 0-44,0 0 21,0 0-17,-5-8-24,2 3-26,0 0-13,-5-5-10,-2-4-13,-2 2-1,0 1-2,-8-7 9,3 1-1,0-4 4,2 0 9,-2 2 9,-2 1 11,5-3 7,-1 0 1,-1 4 5,7 5 12,-2 0 5,3 0 7,3 4 12,-3 2 6,4-1 7,0 2-4,1 0-6,2 1 5,1 4 2,0 0 2,0 0 1,1 13-2,6 1 21,3 8 4,4 0 5,3 2 10,3-2 14,0 3-14,2-2 0,-1 1 10,-1-3 3,0 0 18,4 0-21,-3 2 0,1-2 9,-2-2-9,-2 9-5,1-8-1,-1-3-3,-7-3-11,-1-1 7,-1 2 7,-4-5-13,1 1 6,-3-4 8,-2 3-10,-1 10-1,-1-11 0,-2 0 3,-6 4-9,-2-1 20,0-8-3,-7 13-8,-3-1 10,-4-1 3,2-4-1,-2-4 1,3 5-2,-2-2 11,2 0-1,-2-2 0,10-2 1,-3-1 8,4-1-13,3 7-2,2-10 11,1 0-5,0 1-3,4-1 15,-3-1 12,6 0-15,-5 2 27,3 5 12,2-7 2,0 0 6,-4-2-11,4 2 23,-4 5 7,4-5 3,0 0 5,0 0-5,0 0 11,0 0-4,0 0-22,-5-8 24,5 8-1,0 0 9,0 0-2,0-4 17,0 4-22,0 0 4,-3-3-2,3 3-9,0 0 2,0 0-6,0 0-6,0 0-4,0 0-8,-2-2 9,2 2-40,0 0-69,0 0 0,0 0 0,0 0 0,0 0 0,0 0 0,-2-4 0,2 4 0,0 0 0,0 0 0,0 0 0,0 0 0,0 0 0,0 0 0,0 0 0,0 0 0,0 0-225,0 0-91,0 0-81,0 0-56,0 0-65,5 9-41,-4 0-396,3-1-1032,2 3 457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59.297"/>
    </inkml:context>
    <inkml:brush xml:id="br0">
      <inkml:brushProperty name="width" value="0.05292" units="cm"/>
      <inkml:brushProperty name="height" value="0.05292" units="cm"/>
      <inkml:brushProperty name="color" value="#FF0000"/>
    </inkml:brush>
  </inkml:definitions>
  <inkml:trace contextRef="#ctx0" brushRef="#br0">11292 13751 160,'-12'-4'184,"4"0"-9,0 0-16,0-1-5,0 4-2,2-2-19,4 3-4,2 0-4,-7-1-13,7 1-11,-2-4-3,2 4-7,-6-3-12,6 3 7,0 0-2,-1-1-3,1 1-4,0 0-2,0 0-10,0 0-1,0 0-5,0 0 3,0 0 19,16-3-11,-7 3 1,10-2-5,3 4 7,5 2-8,17-5 3,1 1-4,4 0-11,20-5 14,-21 7-6,25-2-5,-2-2-6,-4 2-11,-19 0 4,22 5-10,-19-5-4,14-3 18,-17 6-15,1-3-4,-2-3-7,1 6-6,-3-3 4,-2 1-4,-12 0 2,-4 5-2,-2-6-3,-9 1 3,-2-1 3,-4 0-9,-2 3 1,-1-3 1,-1 0-1,0 0-2,-1 0 17,-2 0-26,1 1 7,-4-1 8,5-4-8,-5 4 5,0 0-8,0 0 4,5 0-7,-5 0 4,0 0-1,3 3-20,-3-3-12,0 0 8,0 0-31,0 0-8,0 0-11,0 0-16,0 0-29,-13-12 0,6 12-16,-3-7-6,-1-6 5,-2 6-1,-1-3-2,-1 5 10,-3-11 6,-2 4 10,2-1 21,-2-2 4,2-4 11,3 7 11,3 0 14,1-2 19,-1-1 17,4 11 7,0-9 15,2 6 31,0 5 9,0-6 1,4 3 1,0 1-6,-1 1 1,3 3-2,0 0-1,0 0 6,22 10 3,-4 0 6,4 10 1,2-3 8,10 6-3,0 3 2,-10-8-6,2 3 0,4 12-1,-12-15-11,5 10 0,-9-10-6,2-1-5,-6-2 6,-1 0-13,-3 3-4,-3-5 6,0-1-8,-6 2 3,0 1-4,-7-1-1,0 1-10,-8 2 5,-6-3 5,1-1-5,0-2-5,-1-3 27,1 3-30,-1 4 2,3-9-3,0-1-1,5-3-28,-1 2-22,3 1-30,2-4-34,2 1-38,1 1-39,3 1-42,1 1-207,0-4-469,4 3 209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0.584"/>
    </inkml:context>
    <inkml:brush xml:id="br0">
      <inkml:brushProperty name="width" value="0.05292" units="cm"/>
      <inkml:brushProperty name="height" value="0.05292" units="cm"/>
      <inkml:brushProperty name="color" value="#FF0000"/>
    </inkml:brush>
  </inkml:definitions>
  <inkml:trace contextRef="#ctx0" brushRef="#br0">12789 13936 74,'0'0'137,"0"0"9,-5-1 9,5 1 0,0 0 2,0 0 2,0 0 11,0 0 2,0 0-4,0 0 4,0 0 7,0 0-15,-6 0 9,6 0-1,0 0 4,0 0-2,0 0 3,0 0-9,0 0-12,0 0-22,15 0 6,9-2-35,17-2 25,29 1-8,8 6-18,2 4-3,9-4-14,-7 1-10,-1 5-7,2 1 21,1 0-33,-8 10-7,5-11-3,-8 3-3,-1-3-12,-22 2 6,-3-7-5,0 2-2,-3-2-7,-4 1 3,-13 0 24,0-5-7,-6 2 2,-7 1-11,-4-1-4,0 0-3,-3-6 3,-1 1-13,-4 0-19,2 2-11,-1-4-7,-3-5-6,0 3-26,-1-5 2,-1 0-11,-3 0-14,-1-2-3,-1 0 18,-1-3-17,-1 11-1,0-11 0,-4-3 8,0 0 1,3 6 9,1 1 10,0 2 24,2 1-20,1 1 3,4 4 3,-3 1 11,3-1-10,-3 4 7,5 1 4,-3-2 7,3 2-3,0 0 10,10-2-8,-1 1 4,6 9 16,5 1-13,1 8 1,2-2 1,-3 0 5,1 5 12,-5-2-9,0 6 6,-3-5-7,-5-4-1,-4 0-9,1-1 13,0 3-1,-5-5 8,-2 1-3,-6 1 5,3 3-8,-2-1 2,-5-3 1,0-1-1,-7 10 2,6-14-1,-2-2-3,-5 4-5,5-3 9,1-5-15,-2 4-12,-1 1-18,3-2-11,0-4-25,-1 5-23,-1-1-31,1-3-27,2 2-30,3-4-30,-1 0-36,0 3-167,2-3-456,-1 7 202</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1.706"/>
    </inkml:context>
    <inkml:brush xml:id="br0">
      <inkml:brushProperty name="width" value="0.05292" units="cm"/>
      <inkml:brushProperty name="height" value="0.05292" units="cm"/>
      <inkml:brushProperty name="color" value="#FF0000"/>
    </inkml:brush>
  </inkml:definitions>
  <inkml:trace contextRef="#ctx0" brushRef="#br0">14471 13975 41,'-6'-5'175,"-1"0"5,3 2-5,-3-4 1,1 3-6,1 1-6,-1-1 0,0 1-19,2 3-4,1-1 0,-1 0-10,4 1-11,0 0-7,-6-3-4,6 3 3,-4-3-15,4 3-7,0 0-4,0 0-4,0 0-11,25 3 22,2-3-4,18 5-25,30 7 14,7-5-12,5 5-6,3-4-1,3 7-16,3-3-1,-2 2-2,-11-5 2,3 0-6,-6-5-5,1 3-6,-5 7-6,-6-19 2,-22 5-1,2-2 11,-7 2-17,-2-3-2,-1-1-11,-15-4 11,-3 5 1,1-3-2,-9-2 1,0 4-21,-6-4 4,0 2-9,-3-2-14,-2-4-14,-1 0-9,-3 2-20,-6-9-7,0 2 0,-10-3-6,-4-1 3,0 1 1,-3 1 4,-7-9 5,7 12 9,-2 2 5,0 0 7,2 1 5,2-1-1,2 3 9,6 2 3,5 4 7,1 1-1,0 1 11,3 3-6,4-2 2,1 2-1,0 0 8,0 0 10,20 12-4,-5-12 9,8 11 11,1 1 0,-2 9 10,15-2 1,-3 2 4,-12 1-3,-1-1 4,-2 7-3,-3-5-2,0 2 1,-9-1-6,0 3 0,-3-1 2,-5-1-3,-5-1 0,-4 2 6,-2-1-7,-4-1-2,-1-2 0,-2-2-18,-5 3 10,1-6-9,-1-6 2,0 3 2,0-2-1,2 2-3,-2-6 2,1-2-17,1 1-23,1-2-6,2 4-18,2-5-11,3-1-46,4 1-11,1-2-23,0-1-29,1 1-129,-1-2-341,5 4 151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2.831"/>
    </inkml:context>
    <inkml:brush xml:id="br0">
      <inkml:brushProperty name="width" value="0.05292" units="cm"/>
      <inkml:brushProperty name="height" value="0.05292" units="cm"/>
      <inkml:brushProperty name="color" value="#FF0000"/>
    </inkml:brush>
  </inkml:definitions>
  <inkml:trace contextRef="#ctx0" brushRef="#br0">16058 13909 129,'-21'-5'156,"-2"1"-2,4-4 3,3 3-1,3 1-6,1 0-5,-3-2-13,7 4 9,0 2-11,2-3-5,2 1-11,0 0-20,2-1 0,2 3-9,0 0-7,-5 0-6,5 0 1,0 0-12,15 0 0,9 3 2,18 1-4,27-1 9,-1-1-23,5 5-1,8 1-23,0-4 17,0 5 0,0-1-6,-2-3-2,3 3 9,2 3-2,-5 6-6,5-14-2,-3 2 4,-3-1-8,-7 2-2,-4-1-4,-21-3-2,-1-2 1,-4 0 4,1 2-5,-15-1-6,0-2 9,-3-1-9,-9 2-2,-1-2 4,0-3 1,-4 2-14,-1-1 18,-2 1 4,-2 0-6,0 0 1,-1-3-16,-3 1 10,1 3-3,-2-8-14,-2 2-13,-2-2-18,-6-1-10,-1-2-13,-2-1 0,-8-1-10,1 6-1,-4-10 4,0 5 9,-1 1-19,0-2 19,-1 8 7,5-5 2,0 2 11,1 1 1,8 3 3,3 5 2,1-4-1,1 2 5,2 1 13,1-1-12,4 3 2,0 0-4,0 0 16,0 0 6,12 16 9,1-7 5,7 4 13,0 5 0,11 18 7,-10-16 5,2 4 9,6 6 1,-12-8-8,-1 1-2,-1-1-7,-3-1 6,-7-1 10,2-2-20,-7-3-1,0 4 0,-4-2-17,-6 1 4,-4 2-2,-6-2-2,-1-2-18,-5 0 25,3-3 1,-7-3-4,4-3 2,0-1-10,-3-1 7,2-2-6,-3-1-23,4 0-9,-1-2-17,4 3-27,1-6-15,6 8-33,2-5-29,4 0-28,2 2-138,-1-4-344,4 5 152</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3.876"/>
    </inkml:context>
    <inkml:brush xml:id="br0">
      <inkml:brushProperty name="width" value="0.05292" units="cm"/>
      <inkml:brushProperty name="height" value="0.05292" units="cm"/>
      <inkml:brushProperty name="color" value="#FF0000"/>
    </inkml:brush>
  </inkml:definitions>
  <inkml:trace contextRef="#ctx0" brushRef="#br0">17628 13772 1,'-8'-1'154,"1"1"-6,0-3-2,1 3 7,1 0-10,-1 3-2,6-3 1,-6-3-8,6 3-10,-5-2 0,5 2 2,-3-2-4,3 2-8,0 0-11,0 0-5,0 0-10,0 0-2,0 0-8,0 0 2,24 2-15,3-9-3,12 9-11,8 1 5,1-5-6,26 11-4,0-3-4,0 0 0,4 7-7,3-6-6,-2 5-4,0 5 3,7-4-9,-6 8-1,-5-7 4,2 2-6,-3-6 18,-4 3-6,-22-5 0,21-9-8,-24 10 4,-3-5-4,-12-2 1,-2 0-7,-3-1 0,-5-2-14,-4-1 15,-5 4-5,-2-4 4,0-1 0,-2 0 6,-4-1-13,1 2-1,-1-1-11,1-1 0,-4 0-9,-3-2-14,2-4-21,-2 3-19,-4-4 9,-3 3-6,1-2-7,-3-2-2,-5-2-17,6 4 24,-3 0 3,3 0-8,-2 1 32,2-2 1,-2 0-5,3 3 5,3 1 16,0 2-8,0 5 4,4-5 13,-1 1 3,-2 0-3,5 0 20,1 4-1,-3-3-2,3 3 2,0-5-5,0 5 7,7-1 0,3 1-12,-3 1 13,3 4 3,1 0 0,2-3 6,1 8-8,-4 1 5,8 6 7,-8-5-4,-1 0 1,-1 5 10,-1-3-12,0 11-3,-4-9 0,-2 1-4,-5 0 5,1-2-1,-2 2 1,-4-1 6,-1-1-8,-7 2 2,1-3-3,-3-1 1,-2 0-2,4 4-19,-4-4-23,3-3-10,4 0-31,-2-3 2,2 0-47,0 14-25,1-17-29,3 0-141,2-1-340,-2 0 151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4.902"/>
    </inkml:context>
    <inkml:brush xml:id="br0">
      <inkml:brushProperty name="width" value="0.05292" units="cm"/>
      <inkml:brushProperty name="height" value="0.05292" units="cm"/>
      <inkml:brushProperty name="color" value="#FF0000"/>
    </inkml:brush>
  </inkml:definitions>
  <inkml:trace contextRef="#ctx0" brushRef="#br0">19251 13687 47,'-5'0'203,"5"0"1,-6 2 9,6-2-6,0 0 3,-3 1-7,3-1-12,0 0-15,14-7-12,7-1 2,3 15-19,20-17-14,2 1-13,22 1-16,-17 3-5,19 8-7,-1-10-12,2 1-7,-21 2 5,17 3-19,-19 4-4,2-7-17,19 1 8,-22 8-6,-1-9-4,-1-2-5,-4 3 2,-11 1-8,9 0 0,-11-3-2,-1 2 0,-2-2 3,-1 0-4,-3-2 0,2 2-8,-9 3 1,-3-1 2,4-1 2,0 1-1,-4-3-1,3 3 7,-7 3 2,3-2 0,-3-3-4,-3-1 9,2 2-8,-2 0-7,-1-1 7,0 2-7,-2-2-3,1 3-3,-2-5-7,-3-1-30,0-1 5,-7-3-2,-2-1-21,-5 1 0,0-4-9,-6 0 7,1 5-1,2-1 1,-3 0 2,4 7-1,3-3 3,1 4 5,-1 1 6,6-1 1,3 2-16,-1-1 28,2 0-3,2 3 6,-2-1-2,2-2 5,4 3 2,0 0 5,0 0 0,0 0 9,0 0 6,21 12-1,1-5-1,1 3 11,4-3-7,-1 5 1,0-2 4,-2 4 1,0-2 3,0 1-14,-3 4 3,-1-3 6,-1 0-4,-3-1 12,0 1-10,-4-2 2,0 0-2,-4-2-3,-4-1 1,-1 0-5,1 2 4,-4-5 5,-1 5-8,-5-2-2,-1 0 5,-3 2-4,-1 0 10,-3-2-8,-7 12-3,0-11 6,-2-2-5,1 3-11,-1-2-40,-1 5-17,3-3-45,1-7-35,-4 15-22,10-15-31,0 3-28,-1 0-178,1 3-435,-2 11 193</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2:33.171"/>
    </inkml:context>
    <inkml:brush xml:id="br0">
      <inkml:brushProperty name="width" value="0.05292" units="cm"/>
      <inkml:brushProperty name="height" value="0.05292" units="cm"/>
      <inkml:brushProperty name="color" value="#FF0000"/>
    </inkml:brush>
  </inkml:definitions>
  <inkml:trace contextRef="#ctx0" brushRef="#br0">4407 14212 32,'0'0'128,"0"0"-24,0 0-8,0-5-9,0 5-8,0-3-7,0 3 17,0 0-30,0 0-13,0 0-8,0 0-2,0 0-10,0 0-1,0 0 3,0-7-11,0 7 0,4-2 1,-4 2-2,0 0-2,0 0-3,0 0-2,0 0 1,0 0 3,-1-6-3,1 6 13,0 0-15,0 0-8,0 0 0,0 0-8,0 0 9,0 0-7,0 0-8,0 0-2,0 0-5,0 0 26,0 0-24,0 0 2,0 0-16,0 0 18,0 0-1,0 0 1,0 0 1,0 0-14,0 0 5,0 0-11,1-2-13,-1 2-7,0 0-12,0 0-47,0 0-120,0 0 54</inkml:trace>
  <inkml:trace contextRef="#ctx0" brushRef="#br0" timeOffset="404.1476">4394 14179 59,'0'0'111,"2"-4"-11,-2-1-9,0 5-33,0 0 20,0 0-14,0 0 7,0-4-11,0 4-15,0 0-4,0 0 1,0 0-15,0 0 10,0 0-12,0 0-4,0 0-5,0 0-24,0 0 23,0 0 0,0 0-7,0 0-4,0 0 1,-5-2-11,5 2-20,0 0-15,0 0-17,-5 6 0,5-6-75,-6 6-144,3-4 64</inkml:trace>
  <inkml:trace contextRef="#ctx0" brushRef="#br0" timeOffset="2565.9507">4250 13975 6,'2'-6'160,"2"-3"-3,-3 7-6,1-10-7,2 2 2,-1 0 12,-1-2-19,2 7-2,-2-12-18,0 0 10,0 8 10,0-7-21,-2-2 1,0 7 18,0 0-32,-4 0 3,2 3-6,1 1-10,-2 0-3,-1 3-11,1 2-10,-4 3-5,-6 1-9,-2 8-12,1 11 5,-13 19-7,3-2-4,3 5 0,-4-1-18,4 1-9,2 0 4,1 1 2,5-1-7,-4 0 0,13-13 5,1-11-6,0 8-5,5 0 4,-2 6-3,4-15 3,2 0 0,-1-7-12,8 1 11,1 7-1,3-12 3,-3-2-6,10-4 7,-3-4-4,3-1-1,0-5-15,-3-4 18,-1-3 20,5-5-22,-2 1-4,-1-3-6,-3 0 18,-1 2-5,-4-2-4,0-5-2,-7 12-7,0 1 14,-4 12 7,0-8 4,1 5-3,-2 0 5,-2 2-9,0 4-4,0 0 1,0 0-3,-5 17 15,-2-1-18,3 0-3,-6 7 4,6-5 1,-1 8-12,0-8 9,2 11 0,0-13 6,3 1-7,0-3-2,1-3 2,4-2-5,-4 1 10,5-1-9,1 3 3,0-8-3,0 0 6,3-2-9,4-4 9,7 5-4,-7-11-1,5-4 5,-1 0-1,2-3-4,-8 2 0,5-7 3,-4-2-3,-3 1 14,1-1-18,-1 7 4,-2-7-5,-2 8 9,-2 4 11,0 0-2,-1-1 6,0 5-12,-3 1 6,0 5 0,3 0-4,-3 0 0,0 0-6,-9 15 7,7-8-6,-3 10 4,1 0-6,-5 0 3,8 0 0,0 9 2,1-9-5,0-5-2,2 4 12,0-5-16,4 9-3,-2-12-6,4 1-6,2 0-7,-1-5-10,6 1-9,-1-7-7,3 2-22,4 2-15,-6-7 0,3-6-3,-3 4 7,-2-4-7,-1 0 10,4-6 2,-3-2 7,-6 5 5,4-2 15,-4 4 13,2-4 7,-4 2 28,-2 6 38,1-3 1,-1 7 7,0-2-2,-3 3 1,0 3 2,0 0-15,0 0-3,0 0 13,-6 17-12,2 9 11,-2-12-8,1-3-2,-4 6 20,2-1-23,2-1 1,-1 1-3,1-6 0,-5 2 0,10-2-5,-2-5 0,1 2 5,1-2 12,-3-1 6,3-4 19,-1 13-2,1-13-12,0 0 7,0 0 6,5-20-19,2 3-4,0 1-10,3-1 9,-1 10 0,5-15-9,1 2-4,-1 8 7,-1 2-5,-5 4-9,5 2-2,3 0 2,-9 2-9,1 6 15,2-1-14,-2 2 2,2 2 3,-4-2 7,-2 3-9,0-2-2,3 2-11,-5-1 13,-1 0 6,3 0-4,-4-2-3,2 0-11,-2 0 14,-2 5 2,4-7 1,-2-3-2,0 0-10,0 0 9,0 0 5,0 0-3,15-16-7,-8 4-12,2 2 13,-1 3 4,5-5-5,-2 1 3,0 1-13,2 2 12,-3 9-7,0-4 2,-2 2 11,2 0-20,-1 3 12,-1 5-5,-1 0 7,0 1-4,6 16 0,-9-16 0,2 1-1,-4 1-6,4 5 1,-4 10-11,3-17-16,-1 2-15,-4-3-14,6 3-25,1 5-17,0-11-23,-1 0-17,1-3-21,7-2 5,1-1-5,1-3-6,-2-1 2,6-3 1,-5 0 1,5-4 10,-3-2 6,1-5 48,-1 3 34,-3-5 27,-1-7 38,-1 7 20,-3 7 26,-2-1 24,-3 5 29,0 0 14,-3 1 5,1 7 4,-2 3-4,3-5-16,-3 5-4,-7 0-24,7 0 14,-9 20-5,2-6-4,0 1 1,-1 3 1,1-2-5,2 7-10,0-7-6,5-1-5,-4 5 9,5-9-17,2-1-4,0 2-10,2 1 7,7 3-8,-5-9 1,0-6-3,4 1-8,4-4-12,5-1-4,-5-2-6,1-2-5,-3-4-5,4-6 4,-3 8 0,1-9-3,1-3 7,-1 0 4,-6 6-1,-5 4 1,0 0 18,-2 2 4,1 0 9,-1 3-6,-2-1 2,0 7-19,0 0 10,0 0 2,0 0-2,-8 17 0,4-5-11,-1 2 5,3 4 2,0-1-4,2-1 0,-4 0-13,4-5 14,4 9-4,-1-11 4,1 1-2,2 0 1,-2-3-4,6 8 0,-2-14 0,0 0 14,2 1-10,-1-7-4,5-2 0,-4-2 7,4-1-16,2 1-6,2-9-1,-4-4-3,2-1 5,-1-2-8,6-16-5,-11 16 4,2-6 1,-3 0 2,3-15 0,0 16 1,-5 2 2,0 6 2,-4 3 2,3 10 13,-2-3 2,-1 6-6,-3-2 11,0 7 19,0 1-29,0 0 3,0 0-1,-5 26 7,-3-9 6,1 10 3,0-8 2,-3 14 10,2-1-16,0 2 7,2-6-5,0-1 3,0-2-17,4-5 11,2-1 2,0 0-8,1-1 2,3-7 9,-1 3-11,1 3-1,4-8-14,0-4-1,0 1 7,9-2-24,-3-2-10,3-4-5,6-4-3,-1 3-3,-1-5 3,0-10 1,2 7 0,-5-2 10,2-4-7,-3 1 7,1-2 3,-8 2 11,7-2-7,-2 0 7,-4 3 9,-3 0-4,0-1 26,-1 0-8,-3 7 11,-1 0 11,-1 2 12,-1 0-3,-1 2-4,0 5-2,-4-5 1,4 5-14,-13 7 0,5 1-2,-5-1-4,-4 11 5,0-2-4,5 3-3,-5-4-2,7 1 2,0-1 9,3-1-15,-3 8-3,3-12 2,4-2-1,-1 0 10,2-1-10,1-3-2,2 2 0,-1-6 2,2 7 25,1-6-27,-3-1 5,11-1-4,-4-2-3,3-2-5,1-4 0,-2-4-6,3 1 1,0 3 1,-4 6 0,2-9 2,-3 4 0,-3-1 2,1 4 2,0-7-6,-1 8 1,-2 3-2,-2 1-1,0 0 1,0 0 6,5 8 0,-5 0 3,2 1 1,-1 0-3,2 18 5,-2-15-17,1-1 14,-1-1 0,2 2 4,4 0-4,-3-3 12,3 1-10,0 1 4,6-7-2,0 1 1,2-4-6,1-1 8,5-4 1,1-5-1,0 0 1,-1-4-4,-2-1 1,1 2 2,1-8 0,-7-3 0,5 0 19,-5-3-24,0 2 0,1-4-11,-3 0 18,-4 1 9,-1 12 7,-1-1 13,-2 7 4,-1-1 6,-2 9 0,1-5-12,0 2-6,-2 4-8,0 0 6,0 0-2,-4 22-7,-2-4 8,-5 6-8,3 5 6,-1 4 1,2-8-3,-3 3-6,2-1 11,1 0-5,1 0-18,3-8-1,2 0 8,0-3 11,-1-5-26,2-7-14,0 5-20,-1 2-27,1-1-20,3-5-22,-2 0-34,1 0 1,-2-5-57,12 2 5,-12-2-15,11-8-32,-4 2-161,-1-2-434,-2 1 192</inkml:trace>
  <inkml:trace contextRef="#ctx0" brushRef="#br0" timeOffset="2796.65">6317 14321 111,'0'0'225,"0"0"-19,-6-1-19,6 1-10,0 0-16,17-4-9,-4 1-11,2-2-12,8 1-11,1 2-8,-2 0 1,1 1 3,-1 2 0,-5 1-1,-3-2-4,2 7-4,-5 2 4,2 6 5,-8-10-3,2 2 1,-2 3-19,-1 1 17,-4-1-11,4 2-3,-4-3-12,1 2 3,1-4-24,4 8 4,-4-8-13,-1 0-3,-1-1-18,5 1-34,-1-5-26,-1 3-46,1-1-38,-2-2-40,-2-2-64,12 4-49,-5-4-207,-7 0-510,17-10 226</inkml:trace>
  <inkml:trace contextRef="#ctx0" brushRef="#br0" timeOffset="2950.2061">6739 14149 247,'0'0'260,"0"0"-16,-3-7-20,3 7-25,0 0-22,0 0-23,0 0-34,0 0-51,0 0-36,0 0-56,0 0-57,0 0-63,13 12-105,-11-4-266,0-2 117</inkml:trace>
  <inkml:trace contextRef="#ctx0" brushRef="#br0" timeOffset="3439.0108">6853 14207 47,'0'0'334,"2"-6"-23,-2 6-10,0-6-45,0 6-32,0 0-19,0 0 6,0 0-3,3 24 15,-3-8-14,0-4-8,0 3-23,-5 0-18,7-2-10,-2 20-7,0-21-24,0-2-10,0-1-7,1-4-16,1 8-6,-2-9-32,0-4 30,2 8-10,-2-8-9,0 0-5,0 0 21,0 0-51,13-15-5,-4 1-4,-1-1-4,2-2-14,1-5 27,-1-1-17,2 3-3,-4 8 5,-3-3 11,5 5-14,0-2 0,0 9 1,1-1-1,-2 2-8,3-1 13,1 10 17,1-6 0,-1 1-5,-4 0-8,7 5 4,-2-5 5,-1 4-26,2 1 25,-2 3-5,2-5 2,0-3 2,-5-2 11,4 0-22,0 3 4,1-6 2,-2-1-9,-8 0 0,5-1 6,2-7-2,-5 5 0,0-2-5,4 2 8,-7-4-5,0 5-5,1-2-12,-4 3 15,-1 5-1,-1-9 3,-1-1-2,-2 9-41,-2-2 50,6 3-14,-15 4 0,6 3-12,-3 3 17,6-4-13,-4 4 2,0 3 1,2-1 0,-1 0 1,5-2 3,0 5-5,3-4-2,1-3 7,-2 2-4,5-1 1,3 3 4,-2-4 4,3-3-11,3 6 1,-2-8 5,-1-2-12,0 3-6,3-3-17,1 5-25,-2-6-13,-1-1-20,-1-3-37,0-1-17,3 6-32,-1-7-28,-2-1-37,1-5-51,1 0-261,-2 2-599,0-4 266</inkml:trace>
  <inkml:trace contextRef="#ctx0" brushRef="#br0" timeOffset="3854.3094">8283 14069 30,'0'-29'310,"0"-3"-23,0 13-30,-1 1-24,-5 9-14,3-2-16,-1 0-17,2 0-29,-8 4-2,1 4-13,-5 1-14,1 6-5,-8 8 8,-3 3-7,2 8-6,-4 10-11,5 5 4,3 10-13,5-18-2,5 1-9,3 6-10,0-2-4,0-1-6,7-4-6,-1 3 1,2-6-12,1 2-3,-1-3 4,1-8-5,-1-1-5,0 0 9,-2-8-21,1-3-1,-1 5 29,-2-3-40,-2-4 7,0 5-10,-2-5 5,-2-1-10,-3-2 7,2-3-2,-5 2-4,-3 0 5,2-5 6,0-2-32,0 4-3,1-5-20,0-1-8,7 3-12,-4-4-24,1-2-25,2 5-20,1-1-49,1 3-44,3-4-33,2-2-37,0 0-184,3 0-509,3 2 225</inkml:trace>
  <inkml:trace contextRef="#ctx0" brushRef="#br0" timeOffset="4696.9027">8175 14188 129,'14'-9'226,"-2"0"21,-1 2-6,-1 2-7,-4 1-16,-2 1-23,2 1-6,-6 2-13,4 2-16,-4-2-1,3 10-8,-8 4 20,-3 13 4,-2-4-3,-1 2-17,0 2-2,0-2-15,1-7-16,0 7-29,6-8 14,-7 16-18,8-20-3,1 1-14,1-4 8,1 0-18,4 6-1,-2-8-9,2-5 7,-1 2 22,3-4-35,6 4-4,1-9 18,-2 1-31,3-4-7,4-5 1,-1-3-2,-4 1 13,4-3-16,0-2-6,-3-3-1,0 0-13,0-2 30,-3 3-12,-4 8-6,-3-4-4,1 5 23,-3 1 15,3 0-2,-4 8-3,3-1-10,-4-3 6,0 2-6,0 2-5,0 3-13,0 0 2,0 0-7,-10 24 12,3-15-5,0 4 0,-1 4-1,3 0-1,-1 1 1,1-4 0,0 2-5,5 1-4,-2-4-1,2-9-1,2 8-37,1-3 7,0 2-13,3-1-14,1-5-20,2 0-17,2-3-3,2 4-18,1-6-10,0-2-10,-1-3 7,2-1-10,-1 2-1,6-7-6,-2-2-3,-5 4 10,1-8 12,4-1 11,-2 4 14,-5 0 12,-2 9 14,0-6 20,-3 3 20,-1 0 15,-1 4 13,0 1 3,-2-1 3,-1 2-2,-1 2 2,0 0 9,0 0 13,-5 9 9,-1 0 16,1 6 6,-3-2 1,-1 0 0,1 1-7,1-1-17,-4 13 2,3-15-2,1-4 0,2 3-3,-1-6 8,2-1-1,1 2-1,0 1 6,-1-5-2,4 3 18,-3 0 14,3-4 0,0 0 8,0 0 4,0 0-19,0 0-5,10-17-33,3 8 24,1 1-10,3-7 0,2-5-10,1 6 5,1 2-16,-5 7-1,6-5 0,-5 5 0,-1 1-11,-1 3 10,-6 5-12,2-3 10,-1 3-6,-3 0-10,1 3 15,-4 2-3,1-4-1,-2 5 13,-1 3 6,0-4 5,-4-3 18,2 2 12,-4 2-36,1 8 3,-1-11 1,1-2 0,-1 0 24,1-1-26,5 3-2,-5-5 3,0-1 1,-1 1 18,4-2-19,-2 4-5,2-4-19,0 0 37,0 0-1,0 0-2,7-21-9,3 8-12,0-3 11,14 4-8,-4-6 0,2 0-4,0 4 2,1 1-8,1 6 0,-3 2 1,1-2-11,-7 6 18,-1 1-13,-3 3-7,-2-1-7,1 6 13,-2-4-1,-2 5 0,-1-1 3,0 4 6,-3-3 0,0 2 3,-2 1-1,-3 0 1,-2-2 9,3 2-5,-1 0-12,-2-2-11,3 0-15,-6-1-27,4 0-36,1-3-22,-2-2-44,0 4-44,1-5-43,-1-2-76,0 12-70,1-10-251,-1-3-683,0 7 301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8:51.955"/>
    </inkml:context>
    <inkml:brush xml:id="br0">
      <inkml:brushProperty name="width" value="0.05292" units="cm"/>
      <inkml:brushProperty name="height" value="0.05292" units="cm"/>
      <inkml:brushProperty name="color" value="#FF0000"/>
    </inkml:brush>
  </inkml:definitions>
  <inkml:trace contextRef="#ctx0" brushRef="#br0">2328 6046 163,'-2'-8'203,"5"-4"-11,-4 3-1,2-1-14,-4 3-11,5-3 15,-2 3-7,1 1-6,-1 0-18,0 3-5,0-2-23,0 5-9,2-3-27,-2 3 0,0 0-9,-2-4-11,2 4-8,0 0 4,0 0-18,7 15-5,-7-8-2,2 3-2,-2 1-6,1 0-3,2 5 3,-1-1-10,-1-3 5,3-1-8,-4 1 5,3-2 5,0 0-1,-1-1-2,-2 0 5,5 0 8,-3-4-6,1 3 8,1-4 6,-1-2 8,0 1 7,1 2 1,1-5 14,4-2-15,1 1-8,6-6-1,2-5-7,6-5-3,1-1-3,9-11-6,1-2-3,-1-2-3,3-1-8,18-17 5,-19 14-12,2-3-26,13-16 4,1 4-7,-24 17 0,2 3-1,-10 5 12,-2 5-23,3 1-7,-6 4-3,-2 7-15,-6 1-18,-1 2-32,1-1-35,-4 7-40,1 0-14,3 1-28,-3 2-216,-4 4-473,3 0 210</inkml:trace>
  <inkml:trace contextRef="#ctx0" brushRef="#br0" timeOffset="5986.4446">3691 6307 89,'-1'-4'168,"1"4"8,-4-4-19,4 4-10,-2-2-14,2 2-4,-3-4-22,3 4 9,0 0-7,0 0-9,0 0-2,-4-1-8,4 1-7,0 0-2,0 0-4,0 0-9,0 0-3,0 0-9,0 0-5,0 0 9,0 0-21,0 0 1,0 0 2,4 11 2,-2-7-1,-1 3 13,3 0-7,1 3-10,-1 1 3,0 1 8,3 1-8,-3 4-8,2-4-1,4 1-2,-7 0-2,8 1 5,-1 1-6,0-2 14,1 0-11,-1-3 4,4 3-2,-3-1-3,3-1-13,-2 0 9,9 3-2,-6-6-2,-2-1-3,-5-3 1,13 5-1,-1-4 5,4 2 0,-3-8-7,3 4-3,-3-1 9,1-2 4,0 0-2,0 0 3,0-2 1,-7 1 0,2-1-4,0 0 0,-3-1 3,0 4-6,9-9 3,-1 4-7,-8-2-5,2 1 5,-2-2-1,6-2-11,-5 1 5,-1 1 3,7-6-3,0 0 0,-1 0-4,0 0-1,1 1 2,-4-3-3,3 1-2,-2 2-18,-3 0 23,-3 0-5,3 2 6,-2 0-6,-2 1 3,0 1-4,1-3 2,-5 5 7,-3 1-9,-1 2 1,2-1-1,1-1 2,-2 2 8,-1-2-12,1 1 5,-1 1-5,-2 0-3,-1 2 5,6-4-4,-6 4 8,3-1-2,-3 1 0,0 0-4,3-3 4,-2 1-2,-1 2 0,0 0 2,0 0-2,3-3 4,-3 3 0,0 0-4,0 0 4,0 0-1,0 0 1,0 0-2,0 0 26,0 0-28,0 0-3,0 0-1,0 0 3,0 0-3,0 0 0,0 0 3,0 0 18,0 0-22,0 0-1,0 0 3,0 0-3,0 0 5,0 0 0,0 0-3,0 0 3,0 0-3,0 0 3,0 0 0,0 0 1,0 0-9,0 0 9,0 0-2,0 0-2,0 0 3,0 0 3,0 0-6,0 0 3,0 0-1,0 0-6,0 0 11,0 0-9,0 0 5,0 0 1,0 0-7,0 0-12,0 0 16,0 0 0,0 0-7,0 0 10,0 0-5,0 0 3,0 0 3,0 0 2,0 0-5,0 0 0,0 0-2,0 0 1,0 0-4,0 0 9,0 0-3,0 0-1,0 0-1,0 0 11,0 0-13,0 0 3,0 0 20,0 0-25,0 0 0,0 0 1,0 0-2,0 0-9,0 0 12,0 0 2,0 0 3,0 0 0,0 0-9,0 0 4,0 0 1,0 0 1,0 0 3,0 0 1,0 0 1,0 0-4,0 0-6,0 0 9,0 0-1,0 0 0,0 0-2,0 0 5,0 0-3,0 0-5,0 0 3,0 0-3,0 0-2,0 0 0,0 0-4,0 0-1,0 0 5,0 0-8,0 0 1,0 0-2,0 0-9,0 0-2,0 0-6,0 0-3,0 0-8,0 0-1,0 0-12,0 0-2,0 0-5,0 0-5,0 0 9,0 0-21,0 0-2,0 0-1,0 0 3,0 0 4,0 0-3,0 0-2,0 0-1,0 0-2,0 0-1,0 0-11,0 0-1,0 0-9,0 0 5,0 0-7,-13 4 2,13-4-8,-4 0-4,4 0-4,-7 0-4,4 1-96,-2-1-238,-1 3 105</inkml:trace>
  <inkml:trace contextRef="#ctx0" brushRef="#br0" timeOffset="9201.9932">4831 6391 63,'0'0'130,"0"0"-5,0 0-10,0 0-9,0 0-6,-3-7-5,3 7-14,0 0 5,0 0-5,0 0 3,0 0 1,0 0 2,0 0-5,0 0-5,0 0 4,0 0-2,0 0-3,0 0-3,0 0 1,4-2-5,-4 2 7,0 0-5,0 0-3,0 0-9,0 0-10,0 0 6,0 0-5,0 0-5,0 0-1,0 0-9,0 0-1,0 0-1,0 0-7,0 0-1,0 0 2,0 0-9,0 0-5,0 0-6,0 0 1,0 0 2,0 0-7,0 0 5,3 10-6,-2-8 2,2 4-1,-3-1 3,2 0 3,0 1-5,1 3 2,3-1 1,-5 0-1,2 0 0,-3 0-1,4-1 0,-1 3-1,2-5 6,-3 4-5,4-2 0,-2 1 3,0-2 0,2 2 2,-3-3 1,2 2 0,1 2-1,1-2-3,0-1-5,1 2 18,1-4-7,-2 3 5,1-3-2,7 2-12,-7 1 16,3-4 0,2 2-4,1 3 0,-3-4-2,-1-1-1,4 4 1,-4-2-7,-1-1 5,6 1 0,-5-3-1,0 1 2,1-1-4,-1 0-2,2 2 1,-4-3 2,2 0-1,-1 1 5,1-1-8,0 3 3,0-4-8,4 1 8,-1-1 5,-1-1-11,-2 2 3,5-2 2,-2 1-6,0 0 0,3 0 3,-4-4-3,2 4 16,-4 0-18,4 0 0,-4-3-1,-1 3 1,6-1 9,-6 0-6,0 0-3,-3-2-2,4 1 6,-7 2-2,5-2 0,1 0 3,-4 1-5,2 0 4,0-2 3,-1 2-5,0 0-1,-1 0 16,4-1-14,-5-5 4,0 5-2,6-2 1,-3 2-11,0 0 13,3-5-4,-3 4 10,0-1-10,0 1 6,2-2-10,-1 1 0,-1-2 2,0 2 0,0-2-2,-1 2 5,2-2-2,-1 0-11,2 0 10,-1 0-2,-1-2 1,0 3 1,-1 1 9,2-3-12,-1 2 0,-1 0 0,0-2 1,2 4-5,-5-2 5,1 1-1,2-2-4,-2 4 6,0-3 1,2 0 0,-2 0 2,0 1 8,-1 3-11,3-3-1,-2 0-1,-2-1-4,2 2 8,0-1-4,-2 3 0,0-2-6,1 1 5,0-1 15,-1 1-14,-2 2 2,3-5 7,-1 1-9,-2 4-1,0 0 1,3-2-1,-3 2 3,2-3-3,-2 3 3,3-2-3,-1-1 1,-2 3-7,0 0 7,2-3 0,-2 3 2,3-3-2,-3 3 9,0 0-7,0 0-1,2-4-1,-2 4 2,0 0 3,0 0-4,0 0-2,1-2 3,-1 2-3,0 0 1,0 0-1,0 0 2,0 0 3,0 0-3,0 0 1,0 0-2,0 0 0,0 0-4,0 0 3,0 0 1,0 0-10,0 0 11,0 0 0,0 0 2,0 0-1,0 0 12,0 0-14,0 0-1,0 0 0,0 0 6,0 0-16,0 0 11,0 0 2,0 0 0,0 0-1,0 0-6,0 0 5,0 0 4,0 0 2,0 0-8,0 0 4,0 0-1,0 0 1,0 0-4,0 0 2,0 0 1,0 0-1,0 0-1,0 0 16,0 0-18,0 0 4,0 0 0,0 0 1,0 0 8,0 0-9,0 0-3,0 0 1,0 0 0,0 0 0,0 0 8,0 0-5,0 0-8,0 0 5,0 0 2,0 0-3,0 0 0,0 0-8,0 0 11,0 0 3,0 0-8,0 0 5,0 0 8,0 0-10,0 0 3,0 0-1,0 0 0,0 0-2,0 0-1,0 0-1,0 0-6,0 0 12,0 0-6,0 0 3,0 0 1,0 0-9,0 0 12,0 0-1,0 0-1,0 0-2,0 0 2,0 0 0,0 0 1,0 0-8,0 0 6,0 0 0,0 0 1,0 0-2,0 0 2,0 0 0,0 0 1,0 0-2,0 0 1,0 0-7,0 0 4,0 0 3,0 0-6,0 0 5,0 0-5,0 0 6,0 0-1,0 0-3,0 0 4,0 0 1,0 0-2,0 0 0,0 0 6,0 0-6,0 0 1,0 0-2,0 0 1,0 0 2,0 0-2,0 0-1,0 0 0,0 0 4,0 0-2,0 0-3,0 0 2,0 0 10,0 0-11,0 0-1,0 0 4,0 0-5,0 0-3,0 0 6,0 0-2,0 0 1,0 0 0,0 0 1,0 0-1,0 0 0,0 0 1,0 0-2,0 0 8,0 0-9,0 0-2,0 0-2,0 0 7,0 0-1,0 0 1,0 0-1,0 0 5,0 0-6,0 0-1,0 0 1,0 0-1,0 0-1,0 0 4,0 0-1,0 0-2,0 0 4,0 0 8,0 0-14,0 0 5,0 0-12,0 0 12,0 0-4,0 0-5,0 0-9,0 0-12,0 0-2,0 0-11,0 0-11,0 0-21,0 0-41,0 0-11,0 0-39,0 0-43,-10 1-176,0-1-415,6 2 184</inkml:trace>
  <inkml:trace contextRef="#ctx0" brushRef="#br0" timeOffset="11245.8669">4781 11402 39,'0'0'157,"0"-6"1,0 6 3,2-4-14,-2 4-13,1-4 7,-1 4-6,0 0-10,3-4-8,-3 4-18,0 0-4,0-5-10,0 5-11,0 0-13,0 0-2,0 0-13,0 0-7,0 0-4,0 0 0,0 0-1,0 0-11,4 11 5,-2-4-21,1 3 17,-1-3-1,1 2-1,1 7 4,-1 0-3,0 0-1,1 2 5,3-2-3,0 8-2,2-7 6,-2 0-4,4 9-1,-5-10-1,0 1 4,6 5-3,-3-5-1,3-2 0,2 5 4,0-2-1,1 5 0,-3-12-3,2 0-4,-3 2 10,4-3-6,-3-3 9,8 6-2,-6-5 3,4 2-2,-3-4-1,0 4 2,-1-5-5,0 2 1,3-3 5,-3 2-2,7-2-1,-7-1-10,9 1 11,-4 4-4,-3-6 3,1-2-4,4 0 11,-5 1 12,0-1-5,4-1 4,-3 1-2,-1-2-6,8-3 0,-2 2 4,-2-1-8,1-3 1,-3-1 0,3 1-4,2-2 10,-2 0-15,0 1 7,0-1-4,-1-1 1,-5 3-6,1 1 3,-2-4-7,1 4 0,-3-2-3,2 3 7,1-3 0,-5 0-1,2-2 2,-3 5 19,0-1-20,2 2 3,-2-1 0,-2-2 3,1 1-31,-1 1 24,0-3-3,2 3 2,-2-2-10,0 3-9,-2-2 18,1 2 5,-2-1-17,0-1 9,2 2-7,-3 2-2,1-2 12,-2 2-4,2-1-15,-4 3 9,4-3-3,-3-1-1,2 3 18,-3 1-27,3-3 1,-3 3 6,0 0-5,3-3-17,-3 3 23,0-7-6,0 7-3,0 0 7,0 0-5,0 0 2,0 0 1,0 0 31,4-2-40,-4 2 3,0 0 8,0 0 2,0 0-29,0 0 20,0 0-2,0 0 8,0 0 4,0 0-5,0 0 2,0 0-3,0 0-2,0 0 8,0 0-6,0 0 9,0 0-6,0 0-5,0 0 3,0 0 6,0 0-9,0 0 17,0 0-17,0 0-7,0 0 3,0 0 13,0 0-10,0 0-2,0 0 0,0 0 1,0 0-22,0 0 22,0 0-3,0 0 7,0 0-2,0 0-17,0 0 9,0 0 8,0 0-2,0 0 1,0 0 16,0 0-19,0 0 4,0 0-9,0 0 4,0 0 1,0 0 5,0 0-3,0 0 4,0 0-2,0 0-3,0 0 14,0 0-19,0 0 0,0 0 2,0 0 7,0 0-2,0 0 1,0 0-11,0 0 21,0 0-16,0 0-10,0 0 17,0 0-5,0 0 3,0 10 0,0-10 0,0 0 0,0 0-5,0 0 3,0 0 0,0 0 3,0 0 0,0 0 0,0 0 4,0 0 8,0 0-8,0 0-10,0 0 8,0 0-16,0 0 9,0 0 8,0 0-4,0 0 0,0 0-15,0 0 20,0 0-10,0 0 6,0 0 3,0 0-8,0 0 3,0 0 6,0 0-8,0 0 6,0 0-14,0 0 13,-4-12 8,4 12-30,0 0 25,0 0-1,0 0-2,0 0-2,0 0-8,0 0 17,0 0-3,0 0 3,0 0-4,0 0-2,0 0 6,0 0-7,0 0 10,0 0-4,0 0 16,0 0-19,0 0-7,0 0-9,0 0-17,0 0-23,0 0-26,0 0-22,0 0-19,0 0-23,0 0-17,0 0-19,0 0-15,0 0-39,7-2-31,-7 2-202,1-4-504,1 1 223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9:07.531"/>
    </inkml:context>
    <inkml:brush xml:id="br0">
      <inkml:brushProperty name="width" value="0.05292" units="cm"/>
      <inkml:brushProperty name="height" value="0.05292" units="cm"/>
      <inkml:brushProperty name="color" value="#FF0000"/>
    </inkml:brush>
  </inkml:definitions>
  <inkml:trace contextRef="#ctx0" brushRef="#br0">5690 5079 8,'0'0'111,"0"0"-7,0 0-8,-2-4-7,2 4 3,0 0-4,0 0-3,0 0-2,0 0-14,0 0 1,0 0 4,0 0-8,0 0 2,0 0-9,0 0-14,0 0 3,0 0-2,0 0-4,0 0-7,0 0-6,0 0 4,0 0-10,0 0-2,0 0 2,0 0-4,0 0 3,0 0-9,0 0-15,0 0 16,0 0-1,0 0-4,0 0 6,0 0-9,0 0-3,0 0 8,0 0-4,0 0 1,0 0 4,0 0-8,0 0 7,0 0-5,0 0-2,0 0-2,0 0-1,0 0 3,0 0 4,5 12 4,-5-8 3,3 0 4,1-2-1,-1 4 0,-1-2 2,4 3-1,-3-1-1,4 0-3,1 2-2,-3-1 9,2 0 0,1 4 4,2 0-6,1 0 3,0-3-2,-1-1-3,2 1 3,0 2-6,2 1 3,-1-1 1,0-3-2,-6-2-1,8 2-2,-2 2-4,1-2 1,-1-1 5,2-1-4,-1 2 1,0-4-3,-1 4 1,1-1-3,0-1 0,2 3 4,-2-1-5,0-2 8,-1 0-8,2 0-3,-1 2 2,-2-4-4,3 1 6,-1 0-5,2 2 1,-4-3-2,4 1 3,-2-1-10,0 2 9,1 0 1,1-1-2,-1-1 0,-1-1 0,2 1-2,-1-2 4,0 2-2,0 0 2,2-2-3,-3 0-1,0-1-2,-5 3 5,5-1-5,-5-2 4,3 0 0,-2 0 0,-3-2-6,4 2 4,-3-3-1,2 3 0,-1 0 3,-1-4-1,2 2 0,-3 3-2,3-5 14,0 1-14,-6 2 0,6-2 12,1 1-12,-4-2-7,4 0 7,-2-1 0,-1 1 1,2 1 1,-2 0-5,1-4 3,2 0 2,-1 1-7,-3 3 9,1-1-1,-2 2 0,4-1 1,-5-3 9,3 5-3,-4-3-2,2 1 0,-1-1 2,1 0-1,1-1-4,0 3 2,-1-3 0,0 1-1,-1 2-1,-1-1-2,3 0 3,0-2-8,-1-1 5,1 1 4,-1-1-4,-1 2 3,1-2-4,-1 2 2,3 0 1,-3 0-2,1-2 0,-2 0 0,3 2 6,-2-3-1,1 3 2,-4 1 0,2-2 12,-1 1-14,0 0-2,2 0 0,-3-1 5,2 1-5,-2 3 5,3-1 0,-2-3-3,-3 5 5,4-1 0,-1-3 2,0 2-4,-3 2 7,4-2-5,-4 2-3,5-1-1,-5 1-1,2-2-3,-2 2 1,1-5 3,-1 5-6,0 0 2,0 0 1,3-3-3,-3 3 0,0 0-7,0 0 6,0 0 4,0 0-6,0 0 3,0 0 1,3-2-5,-3 2 3,0 0 2,0 0-1,0 0-11,0 0 12,0 0-3,0 0 2,0 0 0,0 0-3,0 0 2,0 0 6,0 0-9,0 0 3,0 0 1,0 0-2,0 0 1,0 0 6,0 0-5,0 0 0,0 0-3,0 0-1,0 0 10,0 0-9,0 0 0,0 0-2,0 0 6,0 0-6,0 0 1,0 0 0,0 0 7,0 0-7,0 0 2,0 0 1,0 0-5,0 0 2,0 0 2,0 0-1,0 0 1,0 0 0,0 0 0,0 0 0,0 0-1,0 0 2,0 0-2,0 0-11,0 0 11,0 0 2,0 0-2,0 0 0,0 0-5,0 0 8,0 0-1,0 0-13,0 0 13,0 0 4,0 0-4,0 0 2,0 0-7,0 0 6,0 0-3,0 0 0,0 0 0,0 0 3,0 0-4,0 0 2,0 0 1,0 0-3,0 0 3,0 0-4,0 0 3,0 0 4,0 0-7,0 0 1,0 0-2,0 0 2,0 0 7,0 0-8,0 0-8,0 0-17,0 0-18,0 0-18,0 0-24,0 0-20,0 0-25,0 0-28,0 0-39,-13 7-141,10-5-368,3-2 163</inkml:trace>
  <inkml:trace contextRef="#ctx0" brushRef="#br0" timeOffset="1951.1853">6936 5203 42,'-1'-4'127,"1"4"-2,0-3-8,0 3 1,0 0-11,0-6 0,0 6-5,0 0 5,0 0-15,0-5-8,0 5-4,0 0-8,0 0-18,0 0 12,0 0-7,-2-3-9,2 3 3,0 0-8,0 0 1,0 0-8,0 0-8,0 0-2,0 0-3,0 0-3,0 0-3,0 0-4,0 0-3,0 0-1,0 0-3,0 0 0,0 0 9,0 0-11,0 0-1,0 0 3,3 12-2,-3-12 3,0 8-2,3-7-6,-1 3 2,3 3 3,-2-1-3,1-1 1,1 3-5,0-3-2,-2 2 10,1 2 1,3-1-4,-1-1-4,0 0-10,-1 1 18,0-1 1,3 0-12,-1 2 9,-1-2 7,3 3-3,0-3 0,1 1 5,-1-1-6,-1 0 0,4-2 0,-2 3 2,-1-3 3,3 2 0,0 1 2,1-2-3,2-2 6,0 0-7,-2 0 3,0-1-3,1 1 11,0-1-9,1 2-2,-1 0 0,-2-4 0,-1 0-4,3 2 7,0 2-6,-1-5 0,1 2 1,-1 0 0,-4-4-3,5 4 2,-1-2-1,-3 3-3,3-3 0,-1 0 0,-2-3 0,3 3 3,-2 0 1,2 0 4,-2 0-3,-1-2-2,0 2 2,0-2 3,5 2-3,-6-3 5,-2 1 0,0-1 5,3-2 1,-2 4-7,0-3 0,1 0-3,1 1 13,-2 1-8,-1-5-5,0 3 5,1 3-8,0-3 0,-1-1-1,-1 2-1,2 0-4,-1 1 7,-1-2-2,0 0 0,2 0-2,-1-4 4,0 4-4,0 1-1,-2 0 0,4-4 2,-6 2 15,4 3-8,-3-3 5,3 0-7,-3-1 3,3 2 0,-1-1-1,-2 0 1,0 1-3,1-1-1,0-2 1,0 3-4,0 0 0,-2-1-2,1 1 0,0 4-1,-1-5 0,0 2-1,0-1-1,0 2 2,1-3-1,-1 2-7,1 0 7,-1 2-4,-3 1 10,5-5-8,-4 3 6,-1 2-5,4-2 2,-4 2 2,1-3 0,-1 3 9,0 0-8,3-4 1,-3 4 1,0 0-1,0 0 0,4-1-2,-4 1 3,0 0 6,0 0-6,0 0 1,0 0 1,0 0-5,0 0 11,0 0-11,0 0-1,0 0 0,0 0-2,0 0 4,0 0-5,0 0 0,0 0 0,0 0 2,0 0-10,0 0 9,0 0-1,0 0-8,0 0 7,0 0 2,0 0-3,0 0 2,0 0-17,0 0 14,0 0 10,0 0-7,0 0-2,0 0 8,0 0-10,0 0 1,0 0 2,0 0-5,0 0-3,0 0 8,0 0-2,0 0-6,0 0 8,0 0-2,0 0 1,0 0 2,0 0-3,0 0 0,0 0-1,0 0 3,0 0-2,0 0 4,0 0-3,0 0 0,0 0-1,0 0 6,0 0-7,0 0 3,0 0-1,0 0-13,0 0 17,0 0-6,0 0 5,0 0-2,0 0-3,0 0 3,0 0-1,0 0 1,0 0 0,0 0 3,0 0-5,0 0 1,0 0-3,0 0 1,0 0 6,0 0-4,0 0-2,0 0 0,0 0 3,0 0-1,0 0 4,0 0-3,0 0 5,0 0-8,0 0 0,0 0 2,0 0-3,0 0 7,0 0-5,0 0-2,0 0 9,0 0-6,0 0 4,0 0-7,0 0 0,0 0-2,0 0 6,0 0-1,0 0 0,0 0 3,0 0-9,0 0 7,0 0-2,0 0 0,0 0 2,0 0 5,0 0-7,0 0 1,0 0-3,0 0 4,0 0-3,0 0 2,0 0 2,0 0 4,0 0-8,0 0 4,0 0-2,0 0 2,0 0 3,0 0-5,0 0-2,0 0 1,0 0-2,0 0-13,0 0 2,0 0-13,0 0-10,0 0-20,0 0-21,0 0-29,0 0-31,0 0-36,0 0-7,0 0-14,0 0-149,0 0-371,0 0 164</inkml:trace>
  <inkml:trace contextRef="#ctx0" brushRef="#br0" timeOffset="3390.5241">7887 5250 33,'0'0'76,"0"0"0,0 0-13,3-4-2,-3 4-14,0 0 20,0 0-17,0 0 4,0-4-7,0 4 3,0 0-2,0-5 0,0 5-8,0 0 5,0 0 15,1-4-3,-1 4-8,0 0 10,0 0-13,0 0 7,0 0-2,0 0 0,0 0-17,0 0 14,0 0-2,0 0-10,0 0 2,0 0-11,0 0 0,0 0 3,0 0-1,0 0-3,0 0 1,0 0-12,0 0 1,0 0-11,0 0 4,0 0-4,0 0 0,0 0-3,0 0 16,0 0-12,0 0-2,0 0-2,0 0 0,0 0 2,0 0-2,0 0 2,0 0 3,0 0-7,0 0 4,0 0 1,0 0-3,0 0 8,0 0-8,0 0 1,0 0-1,0 0 0,0 0-2,0 0-2,0 0 1,0 0 0,0 0 2,0 0-1,0 0 0,0 0 2,2 12-5,1-8 6,-2 0 8,2 0-5,-2 0 4,2 1 6,3 3-7,-2 1 1,0-1 4,3-2 0,-4 0 6,4 4-8,0-3-3,0 2-2,1-2 4,0 3 1,-1-3-4,1 3-3,2 0 8,-1-2-7,-4 1 1,5 0-1,-2-1 2,2-1-2,-4 0-1,4 0-1,-2 1 1,2-2-2,0 2 11,0-1-9,-3 3-4,1-7 0,0 3 6,2-3-3,-2 3-1,0-1 0,-1 3 4,2-5-1,-1 0-8,-1 1 6,2-1-1,-5 2 16,4-5-21,-3 3 2,3-1 4,-2 1-2,-1 1-3,6-1 4,-3-3-3,2 2-1,-2 0-1,0 0 10,3 1-7,-2-2-4,1 0 8,0 2-3,0 0-3,-1-2 2,0 0 0,-2-1-12,-1 0 9,3 0 4,0 0-2,-2-1-3,-1 2 7,-1-1-3,4 2 1,-4-2-9,2-2 7,-2 2 1,0-1 1,2 1 0,0-1 2,2-2-5,-1 0 5,-1 2-1,3 0-2,-3-2 15,1 1-14,1-3-2,-1-1 3,0 3-8,-4 0-10,4-1 20,-1-2 1,2 1 0,-2 1 3,1-2 5,-2-1-6,1 5-2,-3-6-8,7 0 9,-5 3-2,0-4 2,2 2-4,-1 1 9,4-6-7,-6 4-2,7-4 1,-3 1-3,1 0 2,-1-2-5,3 2 3,-4-1 0,1 0-1,-4 5 8,5-5-8,-3 5 3,-1-2-7,2 0 2,-4 2 6,5-1 1,-5-1-4,2 2 4,-1 2 1,2-2-1,-4 1 6,0 2 0,1-1 2,-1-1 2,0 3-10,1-2 4,-1 1 1,0 1 6,-2-2-5,3 1 2,-2 1-10,-1 1 15,-1 2 0,3-3 0,-1 0-1,-2 3 0,0-5 1,0 5 0,0 0-7,0 0-1,0 0 11,4-4-12,-4 4 2,0 0 7,0 0-13,0 0 4,0 0-3,1-2-4,-1 2 8,0 0-6,0 0 2,0 0-1,0 0-2,0 0-4,0 0 5,0 0-4,0 0 3,0 0-1,0 0-6,0 0 6,0 0 1,0 0-2,0 0-2,0 0 7,0 0-6,0 0-1,0 0 4,0 0-6,0 0 9,0 0-7,0 0-4,0 0 5,0 0-2,0 0-7,0 0-7,0 0-25,0 0-26,0 0-38,0 0-16,0 0-34,0 0-30,0 0-130,-7 13-339,6-12 150</inkml:trace>
  <inkml:trace contextRef="#ctx0" brushRef="#br0" timeOffset="4642.0329">20051 7574 87,'7'-7'192,"-3"0"-4,2 0-5,1 0 5,-4 0-22,4-1-5,-3-2-9,-1 3-8,1-3-10,-1 2-6,0 2-11,1-3-3,-4 0-10,0 2-6,0 0-10,0-2 10,0 2-8,-4-2-13,3 8-6,-4-4-5,4 0-14,-5 0-7,1 3-4,-4-1-7,-1 3-2,3 3-5,-4 2 2,1 4-8,-4 4-7,5-5-5,-1 7 2,2 1 1,0-2-4,2 1 2,2 3 3,1 0-10,2 1 5,2 1-5,-1 1 0,3-2 18,0 1-17,-2-2-3,2-7 1,-3 1 4,3 0 2,-2-3-5,-1-1-5,0 0-2,-4 1 7,4-4 1,-7 3 0,3-7 1,-6 2 2,0 0 0,0-6-2,-4 3 2,4 0-4,0-4 5,1-2-4,-3-4-5,1 3 3,-2-4-1,8 3 13,-4-1-17,4 1 1,-1 2 0,0 0-5,2 0 1,3 1-10,-3-1-10,2 3-27,1-1-15,2 0-23,-1 4-20,0 0-6,0 0-42,0 0 10,13 3-6,-5-1-14,6 1-17,6 4-117,-5-4-327,-2 1 146</inkml:trace>
  <inkml:trace contextRef="#ctx0" brushRef="#br0" timeOffset="5106.3191">20172 7618 84,'19'-15'182,"-1"-2"-5,-2-2 9,0 2-1,-3 6-14,-3-1 6,-3 7-10,0 0-11,-3-1-12,2 2-24,-5 4-14,-1 0-9,0 0-11,3 11-8,-10 2-15,0 9 0,-3 4-2,-5 3-4,1 1-6,0-3-2,0 3-6,-1-3-7,4 0-5,1-8 1,0 3-3,5-6-3,3-7-2,-2 0-3,1-1 0,3-1-2,0-3 4,2-3 2,3-1-8,4-4 3,6 0-6,4-8 2,3-5 5,2 2-3,-3-2-2,3-1 0,-7 1-5,4-1 3,-2 3 4,-1 3-2,-7 8-4,-2-1-9,-1-1 2,-4 4-1,-1 1-3,2 2-1,-5-1 13,6 8-12,-2 1-1,-4 2 0,3 5 3,-3-1-3,0 1 1,-2-3-2,1 4-3,1-1 7,0-1 0,1-2-2,1-4-1,-2 0-1,3 2 7,1-5 0,-1 0 6,0-1 7,4 0 15,0-4-7,0-2 14,3 0-2,-3-2-2,7-1 7,-1-4-7,-5 2 3,5-6-9,-2-1 6,3-8-7,0-3-2,-1 2-2,1-3-5,-3 1 3,2-1-4,-6 3 2,-3 4-2,-1 1 5,-3 0-6,4 7-7,-8-1 1,1-1-3,-1 3-5,-3 0-9,0 6-14,-1-1-13,-1 2-26,-5-1-18,1 6-27,-1-1-30,0 5-49,0-4-23,4 3-47,-1 3-193,-2 4-480,2-5 212</inkml:trace>
  <inkml:trace contextRef="#ctx0" brushRef="#br0" timeOffset="6000.4249">20829 7689 308,'1'-20'311,"-1"8"-10,0-5-27,-3 2-7,2-2-14,1 5-14,-1-1-22,-1 5-17,-1 3-29,2 5-23,-2-5-15,0 3-16,-8 4-16,2 3-12,-6 7-9,-5 5-16,0 4 5,5 4 1,-6-3-14,6-3-6,0 2-18,2 1 7,4-5-7,-1 0-5,7-2-9,-4 0-20,4-4 14,3 0 0,0 1-3,3-4 7,0 0-18,1-3 16,0-1 4,5-3-6,-1 2-2,1-6 0,4 0 1,2-2 5,-1-4-6,0 2-4,-2-3 3,7-7-2,-2-2 2,-3-3-15,3 1 10,-1-1 4,-4 0-2,-4 7 5,-3 5 10,1 2-9,-4 2-8,1 1-3,1 2-3,-1-1 2,-1 2-3,-2 2-6,0 0-10,0 0 16,-4 17-1,3-8 7,0 3-6,-2 2-8,3-1 8,-1 3 3,2-5-2,3 0 1,-3-1 8,1 0-7,2-1 0,1 0 3,0-1-2,0-1 23,4-3-24,0 0 3,1 0-13,2-4 28,1 3-14,-2-7 3,5-2 4,-4-1 13,7-5-1,-1-5 4,-1 2 10,0-6 21,0 1-27,-2-6 29,-1-4-7,-1-1 9,4 0 3,-7-1 3,2 5 18,1-5-3,-4 10 3,-2 7 10,-2 7 9,-2-1-3,1-1-15,-2 4-43,-1 2 18,0 3-16,-1 1-5,0 0-3,-6 14-2,-3 2-11,-4 12-7,-1 3 16,-4 13-14,-6 6-1,7-4-3,0 3-1,0 2-5,2-1 5,5 6-4,-7-11 2,0 4 1,2-6 12,2-11-14,2-6 1,-2 6 2,-1 0-4,4-6 1,-3-1-7,4 1 0,0-9 7,-1-2-8,4-3 4,0-2-2,1-2-1,1-1 9,1-1-9,-1 2 3,1-4 4,2-1 5,-2-2-8,3 3 19,0-4 2,0 0-12,0 0-1,3-17-3,1 7 5,3-7 2,3-5-15,1-3 11,-2-1 3,5 0 1,1-3 2,9-11 9,-3-1-10,-7-2 1,9 3-1,-7 11 2,10-9 16,0 0-15,0 4 1,1 0-2,0-1-3,-6 14 1,0-1-8,0-3 3,3 6 8,-3 2-19,3 6-2,-3 4-7,-4 4 2,-3 3-4,2 4-1,-2 5 0,0 0 0,-5 1-6,3 4 5,-5 0-9,0 8 4,-4-7 9,-3-2-5,-3 2 10,-2 1-7,-2 0 2,-2-3 3,-5-1 1,0 5 1,-6-2 1,-4-2 2,-1-4-2,-2 0-3,3-5-6,-2 1-12,0 1-15,4-5 10,-2 0-31,1-3-12,9 2-29,1-6-12,-1 2-26,0-3-49,3-1-29,1-2-36,2-4-36,2 5-42,3-3-52,0 0-305,3 2-738,0-1 327</inkml:trace>
  <inkml:trace contextRef="#ctx0" brushRef="#br0" timeOffset="7688.9472">11214 8777 137,'2'-4'175,"-2"1"-10,0 3-9,5 0-16,-5 0-21,2-5-13,-2 5-10,2-1-11,-2 1-20,0 0 8,0 0-11,0 0-8,6-1-1,-6 1 11,0 7-21,2-4-2,-1 2 0,0 2 0,1-2 13,1 2-12,-2-1-5,0 2 2,2 0-4,-3-1-2,3 2-2,-2-4-7,2 3 9,0-2-3,1 2-4,-2-1 3,1-2-1,-1-2 2,0 4-6,1-2 3,-2-3 0,0 0 4,2 3 11,-3-5-4,2 3 12,0-1-1,-2-2 8,0 3 7,0-3-3,6 0-5,-6 0-7,8-3-1,-2 1-4,3-3-7,-1 0-3,6-2 9,0-3-13,5-1-4,3-3-4,2 1-2,-1-4 2,0 0-3,11-7-4,-8 6-4,9-6 7,-3-2-4,1 4-1,-7 7 0,8-11 3,-8 10-5,10-6 3,-12 5-4,1-1 1,-1 1-5,-1 3 6,1 2-3,0-5-4,-3 2 1,3-2 13,-4 3-14,2 2-3,-1-1 12,-4 2-11,-3 3 4,0-2 3,-1 3 1,-3 2 3,-3-2-3,1 4 13,-1-1-2,-1 2 1,-3-1 2,0-1-9,1 4-2,-3-1-9,2-2 9,-3 3-8,4-2 0,-4 2-3,0 0 8,5-3-11,-5 3 1,0 0-2,0 0-9,0 0 0,0 0 5,0 0-4,0 0-1,0 0 0,2-2-8,-2 2 0,0 0-2,0 0-3,0 0-8,0 0-8,0 0-9,0 0-8,3-3 1,-3 3-14,0 0-8,0 0-12,0 0-15,0 0-6,0 0-14,-5 13-11,4-6-23,-3-4-7,4 4-9,-7 2-158,3-6-359,-3 3 159</inkml:trace>
  <inkml:trace contextRef="#ctx0" brushRef="#br0" timeOffset="10256.8362">8745 8893 62,'0'0'121,"-3"-2"-8,0 1 2,3 1-10,-4-6-14,4 2 15,0 4 3,0 0-4,-1-5-8,1 5-1,0 0-13,0 0 3,-2-1 7,2 1-11,-2-5-8,2 5 1,0 0-13,0 0-5,0 0-9,0 0-9,-3-4 0,3 4-14,0 0-3,0 0-4,0 0 2,0 0-2,0 0-6,0 0 1,0 0 1,4 12-5,-3-8-4,1 1 8,-1 0-1,1-3 0,3 6-11,-2 0 16,1-3-7,-1-1 3,1 3 1,2 0 3,1-2-1,3 2 3,-2 0 1,-2 0 10,7 0-10,1 1 3,0 0 3,-2 1-2,3-5-3,0 4-4,-1-2 2,2 0-13,-1 4 12,-1-5 5,2 2-5,-3-4 1,5 2-4,-3-2 5,-3-2 6,3 4 3,-2-2-8,2 0-3,-1-2 0,-3 2 2,1-2 0,-1 0-5,3 3 0,-3-1-2,-1-2-2,6 2-2,-8-3 2,2 0-1,4 1-3,-4-1 5,1 1 1,3-2 2,-4 2-8,4-1 5,-1 0-5,-4-2-4,2 2 6,-1 0-1,2 0 0,0-1 1,-1 3 1,-1-3 0,-1 0 2,1-1 4,0 1-5,0 0 1,1-2 9,-1 0-8,0 1-2,1-1 0,0 2-3,4-2-3,-7 0 8,3 1-2,1-2 0,-1 3-2,2-3 5,-4 1-3,6 0-2,-3-2-4,3 0 1,-7 3 17,2 0-7,2-6-1,-3 4 7,0 2-3,1 1 7,-3-3-5,2 0 4,-1-1 5,1 1-6,-4 1-3,4-3 11,-1 1-13,3-2 0,-3-1-1,0 5 1,-1-3-10,3 1 9,-3-2-2,0 2-5,0 0-4,0 0-6,-1-2 7,1 4-2,-3-2 3,-1 3-1,1 0-4,0-1 0,-1 1 5,0-1-4,0-1 2,1 3 1,-3-1-7,-1 2 3,6-2-5,-6 2 1,0 0-2,0 0 5,0 0 2,0 0-7,2-1 8,-2 1-4,0 0 1,0 0 0,4-4 5,-4 4-8,0 0 5,0-4-12,0 4 5,0 0 2,0 0 0,0 0 0,0 0 5,0 0-2,0 0-4,0 0 4,0 0-2,0 0-19,0 0 20,0 0 2,0 0-2,0 0-1,0 0 0,0 0 2,0 0-3,0 0-10,0 0 9,0 0 2,0 0 3,0 0-7,0 0 23,0 0-20,0 0-1,0 0 3,0 0-1,0 0-14,0 0 23,0 0-11,0 0 5,0 0-7,0 0 5,0 0-4,0 0-1,0 0-1,0 0 5,0 0-4,0 0 1,0 0 4,0 0 7,0 0-10,0 0-1,0 0 2,0 0 5,0 0 7,0 0-18,0 0 3,0 0 0,0 0-1,0 0 1,0 0 2,0 0-3,0 0 1,0 0-3,0 0 4,0 0-3,0 0 3,0 0 13,0 0-15,0 0 1,0 0 0,0 0 1,0 0-5,0 0 7,0 0-6,0 0 9,0 0-4,0 0 0,0 0 2,0 0 1,0 0 2,0 0-5,0 0 2,0 0-4,0 0-1,0 0 8,0 0-7,0 0 6,0 0-9,0 0 7,0 0-7,0 0 7,0 0-2,0 0 5,0 0-2,0 0-2,0 0 2,0 0-4,0 0-4,0 0 4,0 0 4,0 0-5,0 0 5,0 0-6,0 0 4,0 0-2,0 0 0,0 0 1,0 0 4,0 0-3,0 0-3,0 0-7,0 0 2,0 0 6,0 0-5,0 0 3,0 0-6,0 0 2,0 0 7,0 0-4,0 0-3,0 0 10,0 0-2,0 0-6,0 0 0,0 0-1,0 0 1,0 0 2,0 0 5,0 0 14,0 0-21,0 0 1,0 0 2,0 0-3,0 0 6,0 0-7,0 0 4,0 0-1,0 0 4,0 0 5,0 0-8,0 0-1,0 0 13,0 0-15,0 0 2,0 0 8,0 0-5,0 0 13,0 0-12,0 0-3,0 0 0,0 0 2,0 0-2,0 0 1,0 0-1,0 0 3,0 0 0,0 0-2,0 0 1,0 0 1,0 0-3,0 0 2,0 0 8,0 0-8,0 0-3,0 0 2,0 0 3,0 0-5,0 0-2,0 0-4,0 0-14,0 0-11,0 0-18,0 0-22,0 0-26,0 0-39,0 0-24,0 0-17,0 0-38,-4 11-15,2-10-125,2-1-389,0 6 173</inkml:trace>
  <inkml:trace contextRef="#ctx0" brushRef="#br0" timeOffset="11164.9264">13314 8571 76,'0'0'171,"0"3"-6,0-3-10,0 0-2,0 0-15,0 0-8,0 0-4,9-14-7,-4 11 5,0-4-7,1-1-6,0-3 0,0 6-14,1-3 11,-1-2-8,1 1-3,-4 0-1,4-1-2,-4 0-10,0-1-7,0-1-3,-3 1-8,-1 0-9,2 6-5,-4-5-6,2 4-4,0-1-7,-3 5-10,-1-3-3,0 5-8,-4 3 8,-1 4-9,-7 10-2,6-7 0,1 6-2,-5 4-6,2-1 6,3-4-2,3 8-4,2-5 3,-2 5-2,5-3 0,-1 0-4,6-3-2,-3 2 4,2-7 1,0 5-1,1-1-4,-2-3-1,0-1 8,-2-2-2,2-3-6,-1 1 8,0-1-7,0-4 8,-1 3 0,-3-1 11,0-2-14,-1 0 2,-4-2-1,1-2 0,-4 0 3,3-1-2,2-3-2,-8-4 3,4 2 7,1-4 2,0 0-16,1 1 2,3-1 0,-1 2-2,2 1 1,1-1-1,0-1 2,1 3-12,2 3 7,-5 1 2,6 0-5,-3 0-12,3 3-3,-1-4-15,1 4-8,0 0-19,0 0-15,4 15-17,2-8-38,-2 3-31,6 1-41,-2 1-161,5 3-395,1-7 175</inkml:trace>
  <inkml:trace contextRef="#ctx0" brushRef="#br0" timeOffset="11650.48">13535 8571 22,'8'-17'264,"-1"3"-1,-5 3-7,3 5-28,-3 1-30,2 0-22,-3 3-21,-1 2-17,0 0-11,-1 20-15,-5-5-19,-1 3 2,-2 9-12,1-3-7,-4 2-7,4-1-6,-2-1-9,3-7-2,1 0-5,1 0-12,-1-2-1,3-6 2,-1-2-2,3 2-5,-2-3 1,1 0-1,1-2 6,1 1 9,0-3 14,0-2-1,6 2-3,2-5-6,1-3-6,5-1 13,-2-3-20,7-5 3,0 1 3,0 1-3,0-3-4,-2 4-2,3-2-6,-7 6 2,-5 3 3,2 0-4,-2 1-12,-2 4-4,-2-4-13,1 3 7,0 3 4,-2 1-6,0 1-2,0 0-11,-1 2 13,1 3 0,0 1 7,-2 2-8,4-4 5,-2 4-5,-2-2 0,0 0-6,5-1 7,-5-1 2,4-2 4,-4 1-2,7-2 3,-3 2-1,3-4 2,1 1-4,-1-3 6,2-2-4,1 1 2,2-2 8,0-3 13,-4-2 0,3-2 0,0 0 6,0-2 0,2-7-3,1-2 5,-1 0-5,-4-2-1,-1 1 2,-2 4-9,-2 0-6,-2 0 3,1 0-7,-3 3-2,-2 3-6,-2-3-1,2 2-7,-5 3-27,-1 1-9,-4 0-17,1 4-14,-2-4-28,-1 11-13,1 0-39,-4 2-36,3 4-37,2-1-37,0 3-241,2 2-539,6-2 238</inkml:trace>
  <inkml:trace contextRef="#ctx0" brushRef="#br0" timeOffset="12486.0935">14190 8698 202,'3'-8'223,"1"-3"-3,-1 0-25,-3-1 6,0 5-11,0-5-19,-1 5-19,-3 0-20,-1 4-11,-3 1-14,-5 2-11,-1 5-12,-7 7-2,-1 0-11,0 2-10,1 1-2,4 4-11,0-1-2,3 3-8,5-6-2,0 1-4,2-1-3,-3-4-3,8 1 1,1-1-7,2-1 4,1 1 2,2-2-3,2-3 0,3-2-2,0-1 6,7-3-4,-1-3-7,2-2 4,-3 1-5,3-1 3,2-4 5,-3-8 2,1 2 3,1-2-4,-5 0 6,3-1 1,-3 5-5,-4-2 7,0 3 6,-1 2 5,-3 3-6,-2 2-5,2 1-14,-4-1 2,2 5-3,-3 0-4,0 0 1,0 0-3,-7 17 0,2-6-2,0-2-2,-3 5-1,4 0-3,2-2 3,-1 0-7,0-1 12,3-1-4,0 3-3,3-4-2,4 1 6,5-2 8,-1-2-9,0 0-5,3-2 11,3-3-8,-3-1 2,2-3 0,6-2 0,-10-2-10,9-5 19,-2 2 0,-2-6 14,0-2 3,0-1 5,-1-7-4,-2 2-4,3-1 5,-5-2 2,2 4 5,-1 1-6,-4-2 11,0 11-12,-4 1 29,0 9 3,-3-8 6,3 4-5,-2 0-10,-1 3-21,0-2-8,-2 5 5,0 1-15,0 0 9,-10 13-26,2 6 9,-4 5-13,-3 8 16,-4 7-1,-3 3-5,0 2 1,-1 1 1,-1-5-7,3 4 4,-1-1-1,1-6-2,3-9-3,6-1-8,-5-1 11,4-5 0,2 5-1,1-9-2,3-1 0,0 6 0,0-9-17,4-4 19,-1-2 13,2-2-14,1-2 8,-1 4 5,0-2 8,2-3 34,-1 0 21,1-2 25,0 0 3,0 0-5,0 0-9,8-16-27,-1 4 8,3-5-7,4-4-7,3 0-5,1-7-17,1 5 7,7-16-5,-7 14-4,0 0-5,-2-1-16,6 1 12,-2 2-3,-3 0 0,2 2-6,2 1-5,-2 3 5,-3 1-5,2 3-13,-3 7 6,-6-2 3,7 5-2,0-1-6,0 3 10,-1 5-10,5 2-5,-9 0-1,0 3-3,-3-1 2,-2 1-3,0 3 3,-1-5 1,-4 0-1,3 1-2,-5 1 2,-3 3 0,1-4-8,-6 1 12,-1-1 7,-3 1-6,-5-3 0,-4 3-19,-1-5 18,-2 1-5,3 0-18,-2-2-21,3-3-35,0 0-18,2-5-26,3 5-39,-1-3-22,2 1-34,2-3-33,2 3-42,1-6-47,2 2-313,5 2-711,-4-5 315</inkml:trace>
  <inkml:trace contextRef="#ctx0" brushRef="#br0" timeOffset="13917.2433">11138 10542 66,'0'0'141,"4"-7"2,-2 5 14,-2 2-12,0 0-1,4-2-8,-2-1 4,-2 3 7,0 0-21,2-2-10,-2 2-11,0 0-12,0 0-3,0 0-19,0 0-11,0 0-3,0 0-8,0 0-3,4 7-3,-4-7-1,2 6 6,-1 0-3,-1 4 6,3-4 4,-3 1-3,0-1-1,4 3 7,-1 2-4,-3-6-7,4 2 8,-4-1 2,3-1 0,-1 1-5,0 1 16,-2-3-16,3 1 5,-1-4-10,-2 4-1,1 0-1,-1-5 5,4 5 0,-4-5 5,0 0 4,0 0 28,3 6-13,0-5 0,-3-1 5,0 0-10,13-7-2,-5 4-5,6-1-1,0-4 6,0 2-14,12-11-6,-7 9-2,1-4 0,3 0 4,-4 1-15,5 1-2,-3-6-9,2-1 3,-1-2 0,1 1-4,1-2-3,-1 0-4,-1-1 14,2 2-16,-1-1 0,-1 2 0,1-1 17,-1-2-24,-2 3-6,-2 2 0,2 1 5,-7 5 14,1-2-12,-5 5-14,4 0 10,-4 0-1,-1-1-3,-1 3 2,-3 1 1,1 1 12,-3 1-13,2-1-3,-2 1 0,-2 2-7,1-3-19,4 1-3,-5 2-17,0 0-19,0 0-11,5-1-22,-5 1-29,0 0-29,0 0-13,0 0-14,-18 11-17,5-5-24,-6 3-17,-2 5-16,-3 2-177,1-3-473,-4 1 209</inkml:trace>
  <inkml:trace contextRef="#ctx0" brushRef="#br0" timeOffset="15632.0951">9589 10742 88,'-2'-5'157,"1"3"0,1 2 2,-1-5 3,1 5-13,0-6 1,0 6-13,1-4-10,-1 4-15,0 0-10,0 0-14,0-3 0,0 3-22,0 0-4,0 0-8,0 0-6,0 0 11,0 0-14,7 13 11,-3-6-6,2 3-3,-1-1 11,4 4-9,-1 2 0,1 1 1,1-1-2,5 6 0,-5-6-2,3-1-2,2 3 7,-5-2-7,8 0 1,-5-3 2,4 3-4,-3-3-7,0-2 8,3 5 3,1-2 0,-2-6 1,2 4-3,-4-3 0,2-6 0,6 5 25,-6-1-27,1-7 1,4 4 2,-1 0-2,-2-1 24,4 0-17,1-6-4,-2 6 1,2-4-6,-8 0 10,8-1-9,-2 1 3,1-4 8,-1 1-9,1 1 1,-3-3 1,4-2 0,-9 1-21,6 0 22,-1-8-3,1 3 0,-1 0-2,0 0 4,-1 1-5,-1 4 0,2-8 16,-3-2-17,0-3-6,0 5-12,3-5 11,-8 8 31,2 0-34,0 1-2,-5 0 1,2-2-3,-3 6-18,-1-1 21,-2 6-5,2-3 6,-2 0-12,2 1 10,-2 2-18,-3-2 0,0 1 21,0 3-27,0-3 4,-1 4-14,0 0-12,3-3-24,-3 3-14,0 0 2,0 0-41,0 0-25,0 0-10,0 0-11,0 0-27,0 0-15,-3 17-42,-1-7-17,2 0-42,-4 2-251,-2 5-577,1 0 257</inkml:trace>
  <inkml:trace contextRef="#ctx0" brushRef="#br0" timeOffset="16280.9165">12344 12164 86,'4'-10'223,"-1"-3"-10,-2 2-12,-1 4-35,0-2 0,-2 5-18,-1-2-15,-4-1-18,-1 3-19,-3 3 0,0 1-16,-6 5-5,-4 3-9,1 1-6,6 3-6,-1 5-4,3-5-11,1 4-3,4 2 3,3-3-12,1-3 5,1 7-3,3 1-6,3-3 0,0-2-6,3-2 1,0-3-1,0 0-2,0-3-4,1 3 0,-3-4-1,1-1-9,-4 1 8,1-4-3,0 5 4,-2-4-7,-1 0 6,0-3-3,3 7 2,-3-7-9,-7 6 7,0-2 0,-2-2-1,-2 2 0,2-3 11,-3 1-11,0 1 0,-1 0-5,-1-2-4,1 1-15,3 1-9,1-3-25,0 1-35,1 1-5,-3-1-28,6-1-25,1 0-175,1-1-347,3 1 154</inkml:trace>
  <inkml:trace contextRef="#ctx0" brushRef="#br0" timeOffset="16736.9655">12540 12213 108,'2'-3'206,"3"2"-26,-5 1-16,0 0-16,0 0-21,-5 10-8,0-3-7,-1 8-8,-2-2-4,-1 5 4,-2 3-17,1 7-8,0-7-10,0-4-4,3 1-8,0-3-5,0 4-1,3-9-8,-2-1 3,4 0-1,-3-2-13,3 1 2,0-4 5,2 0 11,-3 1 9,3-5 9,0 5 4,0-5-12,7-1 3,-7 1-8,13-9 7,1 1-13,-2 0-4,6-7 5,-3 6 3,-3 1-13,1 1 4,-3 2 0,-3 1-11,-2 0-9,0 3-6,1 1 5,-5 4-7,4-1-4,-4 1 0,2 3 9,1 1-12,-3 4-4,2-2 4,-1 2-6,1-2 14,-1 2-9,3-2 1,0-2-2,0 0 8,1-1 11,4-1-9,0-2 4,6-3-5,3 1 12,4 3 8,-3-13 11,2 0 7,-3-1-15,0-3 26,1 2-5,-2-9 4,-1 0 9,-3-7-43,0 3 33,-1-1-6,1 2 8,-5 5-8,-2 0 2,-3 1-9,-1 0-6,-3 3-3,-2 4-20,-1-4-12,-2 6-29,-1 1-13,-3 1-35,-2 4-19,2 1-31,-7 2-35,2 0-25,0 8-36,3-2-51,-2 11-42,3-10-165,4 2-509,4-2 226</inkml:trace>
  <inkml:trace contextRef="#ctx0" brushRef="#br0" timeOffset="17626.7216">13114 12380 76,'12'-20'247,"-1"-1"-6,-3 8-12,-1-1 0,2 10-4,-4-11-4,0 2-6,-4 3-13,2-1-16,-2 4-25,-1 2-17,-4 1-10,0 1-6,-2 3-27,-8 1-10,-7 5-17,-3 7 1,-3 3-9,-7 5-6,9 0-3,4 0 3,0 0-22,3 4-5,2-6 4,6-1-4,0-2-22,6 0 11,1-6-2,0 2 2,3-1 1,2-1-7,-1-3 6,4-2-4,0 0-2,4-3 2,6 4-4,-4-9 8,5-1-8,-2-2 10,1-4-12,5 0-3,-2-4 2,4-3-2,-2-3-1,-1-3-1,-1 5-3,-2-3 9,1-2-6,-5 2 16,3 3 1,-8 8-4,-2 2 2,-1-1 6,1 8-5,-4-5-6,1 5-8,-2 1 5,0 0-10,0 0-1,-17 9 4,5 4-8,-6 7 24,2-2-29,6-3 16,-1 7-15,0-1 5,4-3-5,0-2 1,6-1 4,1 2 10,0 0-10,1-6 2,3-1-1,0 2-1,6 0 15,3-5-11,2-4 0,-2 0 1,9 3 2,3-6 19,-10-1-10,6-6-17,3-1-1,-3-2 5,2-4 9,-1-3-7,0-2 0,-1-3-1,-2-7-5,11-6 4,-12 7 0,6-14 2,0 3-2,-3 1-3,-5 7 3,-1 4 0,-3 4 14,-3-1-8,0 11 40,-4 0-13,3 1 12,-6 5-18,1 2 10,0-1-16,-2 4-13,-1-2-12,0 4 9,-2 14-8,-5-4 5,-6 10-1,-3 4 0,-1 4-7,-4 12 8,0 3-2,0 6-2,4-4 35,-4 0-27,1-1 5,2-2-20,3-1 8,0-9-1,1-3-8,2 2 4,-1-2 9,-1-2-10,1 4 4,2-8 2,1 0-2,3-6 20,1 0-18,3-6 7,-3-2-14,-1 3 2,5-3 23,-1-1-22,0-4-4,2 1 8,-2 2 5,0-2 6,3-2 35,-2 0 21,2-3 25,0 4 20,0-4 8,0 0-10,0 0-11,2-10-14,4 1-2,-2 2-11,3-8-9,5 0-1,0-6-6,2-5-5,3 3-7,-1-6-2,0 0-7,1 4-3,0-2-4,6-15-2,-5 15-14,2 6 7,-2-4 1,-1 6-3,3 1-4,1 2-4,-1 2 0,1-5-5,1 11 8,0-2-3,-7 6-3,2 3-5,-3-5-3,0 6 0,0 0-2,-4 2 0,-2 3-7,1-1-2,-2 0 15,-1 3-12,-2-1 1,0 2-8,-1 0 3,-3-1 6,0 2-4,0-4 4,-3 4-20,-1 2 15,-2-2-12,-4 0-14,2-5-10,-5 4-23,-1 2-6,0-3-14,-1 0-26,1-2-11,-5 0-3,2-2-33,0-1-8,2 0-20,-1-2-25,2 0-22,-1-2-60,2-1-18,-2 1-274,5 0-637,-1-1 283</inkml:trace>
  <inkml:trace contextRef="#ctx0" brushRef="#br0" timeOffset="18541.4913">10079 12664 182,'0'0'187,"0"0"-7,27-6-2,-6 2-7,4-1-11,5 3-8,10-1-7,7 1 3,0-1-10,24-2 13,-21 4-10,-5-2-13,1 7-10,2-4-20,-6-1-7,-13 1-4,0-2-11,-2 5-8,-6-3-5,-7 0-5,0-1-6,-5-1-3,-1 2 2,-2-1-9,-2 1 2,-1-1-1,-3 1-16,7-2-23,-6 0-27,-1 2-25,0 0-19,0 0-14,-8-4-20,8 4-7,-18 1-30,6-1-14,-3 3-15,-1-3-9,-8 6-13,0 0-108,-1 0-322,-2-1 142</inkml:trace>
  <inkml:trace contextRef="#ctx0" brushRef="#br0" timeOffset="18759.7684">10117 12772 114,'-4'3'167,"0"-3"13,4 0 10,0 0 9,0 0-2,15 2-5,-1-3-14,7 0-9,2 1-5,6 0-11,0 4-8,14-4-8,-3-2-8,-2 4-13,-9-2-15,0-2-10,-2 4-6,-2 1-9,-3-3-13,-1 1 0,-7-2-5,-2 2-7,-1-1-1,-4 0-10,1 0-15,-1 0-15,-4 0-24,-3 0-14,9 4-26,-8-7-24,-1 3-25,6 3-42,-6-3-48,0 0-38,0 0-153,0 0-414,0 0 184</inkml:trace>
  <inkml:trace contextRef="#ctx0" brushRef="#br0" timeOffset="19022.1778">10525 12734 129,'-1'-4'240,"-1"2"6,2 2-7,-1-6-4,1 6-32,0 0-20,-3-3-31,3 3-14,0 0 0,0 0-18,2 22 12,-1-5-7,2 9 2,5 5 0,-3 1-6,3 0 9,5 11-8,2 6-5,-3-5 4,7 4 8,1-2-19,-2-1-28,3-1 16,3 3 9,-7-19-21,-2 0-4,4-1-25,-2-2 5,-1 2-4,-2-7-24,-5-4 17,1-4-1,-4-3-10,-2-6 3,-1 4 18,1-4-21,0-1 3,-1 2 4,-1-3-1,-2-1 4,2 2-7,-2-2-28,0 0-39,3-8-37,-1 4-44,-2-1-38,0-3-46,1-1-51,1-2-41,0-6-50,1 4-204,4-3-578,-3 1 256</inkml:trace>
  <inkml:trace contextRef="#ctx0" brushRef="#br0" timeOffset="19293.9786">10951 13130 30,'3'-5'257,"-1"-2"-1,1-5-17,-1 10-30,0-2-19,-2 4-21,0 0-18,0 0-16,0 0 4,5 11-5,-4 0-2,-1 0-2,2 4-4,-4 3-8,2-1-6,-1 11-7,1-7-5,-2-2-3,4 1-13,-4-2 2,-1 7-3,1-6-3,0-1-7,-1 2-6,2-7-3,0-1-5,0-3-13,-3 4 5,4-3-2,-4-1-4,1-1 2,1-1-11,0 0 16,-1-4-9,-1 3 4,0-1-4,-2 1-2,-1-1 3,-1-1 9,-5 1-32,0 1 17,-2 2-10,-6-4 7,1 2-12,-4 0-11,1 3 7,0 4-33,-6-9-32,0-2-40,-11 5-47,15-2-52,-5-2-46,4-1-75,-4 2-228,5 1-577,4-2 257</inkml:trace>
  <inkml:trace contextRef="#ctx0" brushRef="#br0" timeOffset="20227.9398">11364 13122 83,'4'-11'275,"-3"5"-14,1 0-26,1 0-28,-2 2-27,0 2-17,-1 2-19,0 0-14,-4 27-9,-2 1-20,-1 4-4,0 15-8,-5 3-10,-1-4-6,-5 3 8,3-1-10,0-1-6,4-17-3,4-4-9,-5 2-2,4-2-7,0-14-4,-2 10-3,3-6-5,2-1-16,1-5-24,0-3-20,-1-2-20,4 0-2,-3 0-20,1-3-36,3-2-30,0 0-21,0 0 6,7-12 3,-2 3-5,1-1 8,2-6 14,0-1 4,2-1 24,-1-9 16,3-4 31,2-1 31,0-10 17,-3-2 29,2 12 30,-3-2 19,2 4 27,1-2 19,-3 2 13,0 1 8,0 3 5,0 3 4,0 8-1,-3-1-2,4 1-14,-4 1-8,6-8-8,-3 12-20,0 4 2,4 3 3,0-2-30,1 0 1,0 6 1,1-1-16,0 5-8,-2 2-9,0-1 0,-6 1-8,3 6-2,-2 1-2,-2 2-7,-1 0 2,-4-1-13,-2 3 6,-2-1 3,-6 8-15,-1-3 15,-4-1 3,-2 3-15,2-14-2,-3 7-9,-5-2 3,2-1-2,4-4-1,1-1-3,3-1-4,-4 0 9,8-7-3,-1 2 4,0 1 2,2 1-13,2-4 18,-1 6 3,2-7-3,-2 0-2,5 0 7,0 0-10,0 0-3,0 0 8,16 1-7,-6 7 0,3-3-1,1 0 4,0 2-7,1 1 4,2 6 0,-3-4-5,-4 0 4,-4-3-21,2 4 23,-2-5-5,-3 5 4,-3-2 0,-5 3 13,1 2-10,-6 5 3,-1-8-2,-7 5 2,-5-3-1,-1-2 0,1-4-8,3 3-13,-3-1-3,0-7-7,8 2-6,1-4-7,-2 0-1,4-3-16,5 5-10,-3-7-6,4-4-18,1 1-20,2-4-18,1-5-18,2 5-23,3 0-24,1-2-148,3 1-374,3-3 166</inkml:trace>
  <inkml:trace contextRef="#ctx0" brushRef="#br0" timeOffset="20455.7232">11771 13469 2851,'12'-13'21,"-3"-3"12,1 1 50,-3 2 48,-2 5 5,-1 1-38,-1-1-35,0 3-14,-1 5-16,-2 0-7,0 0 1,2 15-3,-4-1-5,-4 3-1,2 3 1,-2-5-2,0 13-19,-1-4 13,-3-2 3,9-3-2,-5-1-1,4-1-10,-3-1-17,3-8-30,-1 2-28,1-2-33,1-2-23,2-1-48,4-5-56,-3 2-251,-2-2-526,19-7 232</inkml:trace>
  <inkml:trace contextRef="#ctx0" brushRef="#br0" timeOffset="20589.6167">12021 13254 191,'3'-5'222,"1"-2"-29,-4-1-28,2 8-27,-2 0-22,0 0-26,0 0-40,1 20-63,2-8-59,-2 5-108,1-6-195,1 7 86</inkml:trace>
  <inkml:trace contextRef="#ctx0" brushRef="#br0" timeOffset="21210.7364">12351 13476 234,'2'-12'227,"0"2"-6,0-2-11,-2-4-7,-4 6-19,1 2-19,-2-1-17,-3 4-14,-5 0-20,-4 5-12,-4 6-9,-4 3-8,1 0-16,3 4 0,1 3-10,0-2-3,5 2-8,2-5-5,3 2-4,3 1-3,2-2-5,3 0 2,-1 0 13,5-2-20,3 5-1,-2-3-1,1-5-1,10 3-1,-5-4 2,2 0 6,5-1 4,-2-3-1,-2-5 3,3 3 5,-1-4 8,0-1 0,-2-1 4,2-2-2,1-2 1,-3-2 0,-2-3 8,1 1-5,1-6 9,-4 6-8,2 0 7,-3 1 14,-1 0-4,1 9 4,-3-6 27,2-5-26,-5 6 3,3 0 14,-1-2 3,-2 2-19,0 3 22,-2-5 1,4 9-8,-1-2-6,-1-2-8,-1 6-14,1-2-16,-1 2 1,4-4-10,-4 4-17,0 0 8,0 0-8,0 0 11,-5 12-12,0-6-7,0 11-1,-2 0-4,-1 5-19,-2 3 19,-3 3 4,5-4-6,-4 1 3,0 4-3,0 0-1,-2-5-1,5 7-3,-8 15-3,0 0-13,4-2 21,-2-2-4,0 1 17,0 0-19,-2 4 0,4-14 3,-5 8 3,1 3-37,3-13 28,1-2 9,-8 10-4,4-10-5,1-1 11,-1 0-7,-5 13 2,6-20 1,0 1 3,-1-3 2,2-1-12,-1-9 2,3 1-6,-2-1 8,-3 1-1,1-5 6,1-3-2,-5-3-1,4 1 4,-2-11 7,4 7-15,1-6-13,1 0 17,2-4 4,-1-8-8,3-2-8,2 0 8,3-3-10,1-2-21,6-7-16,3 1-2,8-15-44,4 7-29,7-1-12,0-5-10,10 10-7,0 3-17,23-11-5,-18 22-13,1 1-15,-1 7-27,0 5-33,-1 4-32,-10 3-232,8-4-566,-6 6 250</inkml:trace>
  <inkml:trace contextRef="#ctx0" brushRef="#br0" timeOffset="21814.2583">12742 13718 137,'5'-5'206,"-2"-7"-7,2 3-16,-1 0 5,3-1-5,-2-5-10,-3 6-4,-2-1-17,3-3-8,0 3-4,-3-2-16,0 0-7,-1-1 7,-1 0-29,-3-3-7,0 5-7,1 2-10,-2 2-6,-2 1-13,-5-1-9,-1 5-8,-7 6 2,-1 5-5,-1 2-3,1-2-2,0 4 4,1 4-11,3 7-3,3-7-1,2-5-3,3 2 16,2-1-14,1-6-5,2 10 2,2-5-2,3 0 16,2 3-16,-1-4 3,4-2 4,2-1-7,-1-3 0,4 0 1,3 2 0,0-4-1,-2-1 1,0 3 0,6-6 2,-5-1-2,2-2-7,-2-1 10,1-1 6,0-1 2,-5 1 6,5-3 6,-3-2 1,-3 2 1,0-1-3,3-5 4,-3 3 5,-2 0-1,-1 1 3,1 1 11,-1-2-20,0 6-1,-3-4 6,2 3-1,-3 0-12,3 2 18,-3 2-8,2-2-12,-2 1-5,2 3 2,-2 1-19,0 0 7,-7 9-24,2 5 20,-5 11-2,-1-2 0,-2 4-2,-1 2-2,-2 4 7,-3 14-1,3-6-5,-1 3-2,7-11-3,-7 13 9,1 0 11,0-3-14,2-1 2,-2-11-14,4 2 1,-4 14-10,5-16-4,-2-2 16,5-6-8,-5 1 8,3-9 10,-1 5-2,3-7 5,-1 4 13,-3-7 12,-1 0 6,-3-5 1,5-3-1,-4 3 2,-1-10-6,-1 0-1,-4-7 5,9 0-3,0 1-4,-2-7-4,1-4-6,1 0-4,3-2 15,4 10-33,-1-15-23,3-1-22,4 2-38,2 0-36,4 0-41,5 0-29,5 0-91,0-2-53,15-1-196,0 0-574,6 6 255</inkml:trace>
  <inkml:trace contextRef="#ctx0" brushRef="#br0" timeOffset="22519.3188">13086 13612 204,'-5'-1'184,"-4"1"-16,2 0-21,-2-2 0,4 4-15,-1-1-14,1-2-11,0 2-14,1 4-3,1 2-8,1-4-10,2 2 0,1 2-10,3-3-3,2 4-9,2-1 4,1-3-8,5 1-8,2 0 11,-4 1-5,6-6 1,-3-1 0,0-1 10,-1-1-3,0-1 5,-3-2 7,1-1 4,-5 2 0,1-4-1,1-1-5,-5 2-4,1 2-1,0 0-7,-5 0-8,-5-2-3,1 1-1,-4 1-10,-2 5-7,-11-2 0,-2 6-5,-4-1 6,3 5-11,-1 6-3,3-6-10,0 3 14,6 3-3,1-4-2,4 4 0,1 0-15,2-1 14,4-3-1,-2 1 7,5 2-6,-1-3 6,2 2-2,4 6 4,1-11-3,0 4 1,5 1-8,1-2 13,6-4 0,-1-2-2,9 1 0,-4-4 8,3-2-13,1 2 2,1-3-7,-5-1 20,5-2 0,-5-5-4,3 0 6,-2-3-23,-2 0 24,-5 3-2,1-7 7,0-3-2,-5-2-5,1-1 1,-3 7-4,-2-8 6,0 2 0,-2-1-3,-3 9-3,-1 3 9,-1-3-4,0 3 1,0 2-5,-1 4-3,1 5-8,-2-4-8,2-1 3,0 6-5,0 0-4,0 0 4,-8 9-13,4 0 18,0 7-6,1 1 2,-3 1 1,5-1 7,-1 4-5,2 7 0,2-4-2,-2-4 3,0 4-10,4 2 5,-1-7 1,2 1-15,0-2 18,-2 7-4,3-10 0,-1 1 2,-4-5-10,5 0 13,-4 0-1,1-1-6,2-3 8,-3 0-12,-2-3 12,3-1 16,0 1 10,-3 0 8,1-3 16,-1-1 13,0 4 3,0-4-38,0 0 39,0 0-19,0 0 7,-9-8-12,1 3-21,0 0 14,2 0-2,-2-2 4,-1-2-20,0 1-2,-3-2-19,5 1-26,-4 1-19,1 3-12,6-1-26,-5 3-2,4-2-23,-1 2-10,2-1-29,0 1-14,1-1-52,3 4-36,-1-4-29,1 4-40,5-6-173,4 0-524,2-3 232</inkml:trace>
  <inkml:trace contextRef="#ctx0" brushRef="#br0" timeOffset="22794.3658">13724 13372 104,'3'-7'270,"1"3"-31,0 0-24,-1 0-27,-3 4-15,0 0-24,0 17-19,-4 0 4,-4 8-5,-1 1-1,-1 4-9,-2 0 9,-2 2-23,-1-4-9,1 3-22,0-1 7,-3-3-9,3 0-4,3 1-7,-2-1-13,6-9 6,0-3-1,2 0-11,0 0-1,1-3-20,1-3 17,1 2 2,-1-1-10,1-4 12,2-1-25,-1 1 11,1-2 11,0 0-17,1 2 12,1-4-19,1 0-8,0 1-20,3-3-24,3 0-28,-1 0-32,-1-3-34,3 1-23,0-2-35,-2-1-14,2-1-20,-3 1-131,0-1-383,-1-1 169</inkml:trace>
  <inkml:trace contextRef="#ctx0" brushRef="#br0" timeOffset="23029.0894">13679 13612 62,'-1'-3'263,"1"-1"10,-2-1 1,2 5-22,0-7 10,0 7-10,3-4-30,1 3-19,0-2-28,8 1-8,3 3-10,9-5-15,0 7-5,4-6-20,-2 3 1,1-1-8,-2 2-14,-1 2-3,-9-2-21,-1-1 5,-4 4-17,0-2 2,-3 0-4,0-4 8,0 5-17,-4-1-11,0-2 9,1 2-21,-4 1-27,0-3-28,0 0-34,7 0-55,-7 0-32,0 0-74,0 0-56,0 0-232,0 0-552,0 0 244</inkml:trace>
  <inkml:trace contextRef="#ctx0" brushRef="#br0" timeOffset="23833.0245">14403 13476 1931,'-6'-15'25,"2"-3"50,0 0 24,1 3 41,0 4-13,1 1-17,-1 5-29,1-1-16,0 0-25,2 6-4,0 0-5,0 0 0,-8 12-4,5-1-1,0 4 2,-2-4 0,2 7 3,1 2 4,-5 3-2,7-7-2,-3 1 5,4-5-1,1-2 4,0 3 6,0-7 7,1 4 16,-3-5 11,4 0 23,2 3 16,0-7-11,3-1 2,4-2 21,-1-4-28,1 0-4,0-1 6,-1-2-17,1 0-2,0-4 2,1-5-7,-6 1 2,3-5-19,-3-2-2,-3 7-7,-2 0-4,-2 3-26,2 5 16,-3-3-5,0 1-9,-4 5-5,-2 1-2,-2 5-12,-7 2-13,2 3 20,-11 9-11,-2 3 7,2 2-8,1-2 2,1 4-7,2-1 8,5 4-7,1-1-1,3-1-10,4-5 7,1 1 8,5-3-2,2 1 1,3-1 1,2-2-5,5-1 6,2-1 2,10-1-13,1-9 4,2 1-12,2-7-5,15-7-4,-1 0-20,-2-5 15,-3-3 8,1-6 2,-5-6-4,-2 1 6,-2-6 4,0-1 6,-3-10 0,-2 1-2,0 6 13,-11 12 3,0-1 8,-4 5 11,-2 8 17,-4 5 7,1 5-7,-1 0-10,-3 1-8,0 3-5,0 3 1,0 0-6,-14 23 0,2-3 6,-3 5-9,0 2 0,1 3-3,-6 12-1,9-10 18,1 0-24,0-6 1,0 6 2,3-3-15,2 0-39,3-2-34,-1-3-33,3 2-7,0-7-37,5 1-28,0-5-31,5-1-40,0-2-35,4-2-14,6 3-23,-5-9-178,-1-2-552,7-2 244</inkml:trace>
  <inkml:trace contextRef="#ctx0" brushRef="#br0" timeOffset="24622.0875">14916 13662 144,'8'-12'98,"6"-9"14,-7 4 32,0 0 14,1-1 20,-3-1 14,-1 6 26,-1 2-9,1 7-1,-4-3-11,3 0-18,-3 2-20,2 1-17,0 0-17,-2 0-16,3 1-11,-3 3-10,4 0-9,-4 0-9,0 0-9,9 2 4,-3-1-4,1-1-7,2 1-4,6-2-18,-1 0 9,2 1 1,7-5-3,-6 3-2,-2-1 23,5-6-11,-6 6 14,0-6 4,-2 1 16,-6-1-15,4 1 21,-5 1 1,0-2-5,1-1 0,-4-2-1,0 5-13,-2-3-9,0 5 11,-4-2-32,-2 4-17,-3 1 3,-7 2-6,-7 5-5,1 4-5,-2-4 7,3 11 1,-2 4-9,2-1 17,3 1-16,2 6-12,2-6 8,6 4-10,-1-2-14,7-3-11,2-7-9,1 6-16,6-1-3,2 0-10,7-1-16,1 1-21,7-6-17,0-3-17,4 0-9,10-7 0,-8-2 14,8-7 24,-13 1-2,2-2 7,-1-3 17,-3-3 16,1-4 26,-2-1 26,-3-2 34,-2-4 29,-3-1 23,-4 9 32,3-9 26,-5 2 15,-2 8-4,-1 0 37,-2 8-8,-1 1-13,-1-1-26,1 6-9,0-1-16,-2 4-17,0 0-3,0 0-12,-7 19 0,2-5-10,-4 3-5,-1 5-35,0 2 27,-1-2-4,1 0-8,4-5-2,-2 0-33,1-1 31,0 8-8,4-13 2,-4-4-3,7 0 13,-4 0-13,0-2-1,2-2 25,1 1 21,1-4 28,-1 3 27,1-3 11,0 0-15,0 0-12,4-14-16,4 1-16,2-9 8,0-2-14,2 0-9,8-3-5,-3 5-9,3 1-4,0 2-9,2 1-4,-3 4 2,2 4-13,-6 6 8,2-1 2,-1 5-16,-4 6-5,-2-5-1,0 4-3,-2 4 0,1 1 1,-5 0-2,0 2-11,-3 2 11,-1 3 0,0-2 4,-2-2-5,-1-1 6,-1-2-4,-2 6 1,2-7-5,-2 1-2,-1-3 14,5-3-4,0 0 1,1 0-8,-2-1 17,3-3 14,-1 6 14,-1-5 14,2-1 6,0 0-20,0 0-6,6-18-6,0 4 7,2-5-7,6-3-17,1-1-1,2 1-5,4 0 4,-4 2 7,6 3-19,-2-4-3,0 9-1,-1 4-1,-5 7 1,0-3-2,-2 4-2,-1 3-7,-4 2 1,2 0-1,-3 4 2,1 6 5,-2 2-28,-3-2 23,0 14-3,-3-12-4,-2 4-17,-2-2-19,0-2-57,1 2-30,-2 0-67,0-2-48,0 6-29,-1-8-33,0-1-38,1-2-26,3-2-30,2-2-318,2 0-792,-1-5 351</inkml:trace>
  <inkml:trace contextRef="#ctx0" brushRef="#br0" timeOffset="25518.3343">16031 13547 257,'3'-10'297,"0"5"-13,1-2-10,-1-3-29,-2 7-28,2 1-26,-3 0-33,0 2-5,0 0-16,0 0-15,0 0-13,5 10-8,-5-3-5,1-2-12,-1-1-4,1 1 7,-1 2 0,3-2 3,3-1-4,-1 3 18,1-3-1,1-2-13,4 1-3,1 2 3,-1-4 0,2-2 3,2 5-11,-1-9 2,2-2-5,-1 2-6,-4-4-9,3 6-7,-1-9-29,-1 6 46,-4-2-7,-1 1 5,-1 0-3,-4 3 13,3-3-29,-4 5-8,-1-3-6,-3 1-13,-2 1-3,-4 0-2,-11-1 2,-1 8-10,0 3 3,-1-1-1,0 1 14,0-2-19,4 7-14,2-2 11,3 10-5,2-12 7,0 5-14,1-1 1,3 0 4,4 5 0,0-6-5,3 1 10,0-1-5,6 3-11,5-1-11,3-2-1,6 4-22,3-2-6,-1-4-11,2 3 13,-2-12 0,-2-3-9,4 1 8,-8-5 9,-1 2 1,1-5 32,2 1-7,-6-4 29,4-1 16,-6-1 9,1 1-21,-5-1 53,2 1 11,-1 4 23,-4 0-11,0 1 5,1 1 2,-4 4-10,3-1-1,0 0-20,-3-2-12,2 4-7,-2 3-16,0 0-9,0 0 10,0 0-7,0 0 2,-12 15-5,4-9-6,2 5 2,-1-6-1,1 4-8,-1 3-1,3-3 6,-2 2-5,1-6-2,-1 5 0,3-1 4,-1 3-7,2-5-8,0-4 6,-2 0-14,2 2 17,2-1-1,-2-2 5,2-2 4,0 0-6,0 0 2,12-2 0,1-6-10,2 1 0,9-3-9,-2-6-1,1-1 0,0 2-4,-2 2 5,0 4 0,0 0 1,-7-2-4,-2 7 17,0 0-10,-2 4-19,-3-2 5,0 2-2,-1 1 2,-2 2 2,0-3-1,-2 5-10,-1 0 25,2 2-10,-2 3 2,-1 2-1,2-1-18,-4 0 21,5 2 3,-4-3-6,2 1-4,-2 0 6,2 0-9,2-7-10,1 8 4,2-5 4,0 3 7,1-5-13,-1-4 0,4 5-4,-2-5 13,3-2-15,-1-5 13,2 0-2,0-4 15,0-1-12,2-1-2,0-9-5,2-2 4,-3-2-7,1-1 10,1 2-1,2-18 0,-3 10 3,3-11 4,-4 12-1,-1 2 0,1 2-2,-2 10 16,-4 5 4,0-3 8,-4 8-25,3-1 38,-5 1-30,2 6-2,-3 1-2,0 0 4,-3 16-7,-1 1 10,-3 14-1,0-6-2,-3 1-12,-3 1 5,6 2 9,-3-2 4,2 2 12,1-2-15,4 6-1,0-13 0,1-4 3,2 2 7,1-3-7,0-3-1,2-1 0,1 4 10,2-3-41,1-5 21,2 5-2,-2-5-39,3-2-33,-1-1-24,4-1-28,1 4-26,-4-9-30,0-1-48,3 2-47,-1-7-41,-2-1-272,1 1-647,-1-4 287</inkml:trace>
  <inkml:trace contextRef="#ctx0" brushRef="#br0" timeOffset="25739.4924">16989 13525 95,'0'-4'321,"0"4"-1,4-3-12,-1 0-23,4-2-7,3 0-2,4 0-25,2 3-16,-1-2-9,8 1-14,-2 0-15,0 1 6,0-3-30,-5 5-14,-1-2-4,-1 5-15,-4-3-13,0-1-8,-2 1 18,-1 0-35,-4 1-13,3-2-17,-6 1-2,4 0 3,-4 0-27,9-2-36,-9 2-42,4 0-68,-4 0-55,0 0-52,4 7-45,-4-4-75,0-3-274,-3 5-652,0 0 289</inkml:trace>
  <inkml:trace contextRef="#ctx0" brushRef="#br0" timeOffset="27136.4857">17822 13421 87,'8'-17'192,"2"0"-13,-2 2-7,5-11-6,-6 1-8,-2-1-15,3 2 1,-6 7-7,1-3-1,-3 6-6,0 2-23,0 3-6,-3 6-16,-5-3-6,0 6-12,-8 3-2,-10 5-6,0 6-8,-8 5-15,3 7 4,7-3 7,3-1-5,0 1-5,4 0-17,3-2 14,5 6-2,1-10-7,5 0 1,3 0 4,3-2-9,0-4 2,2 1 1,3-4-4,4 3-3,5-7 0,-3-3 0,5-1 10,3-2-13,-8-3-2,9-4 1,-2-1-3,-4-5 4,-2-1-4,5 3 1,-6-11 1,0 1 11,-1 0 6,-1 1 11,-4 8 6,-1-1 4,-2 3 4,0 4 8,-3 0-9,1-2-8,0 4-20,-1 2 7,0 2-5,-2 2-5,0 0 0,-3 14-16,-2 3 12,-4 10-1,-2 4-6,1 4 3,-4 10-3,-3 4 2,-1-4 2,-2 4-7,3-3 4,0 8 2,-1-4 5,1-7 7,-3 8-4,5-7 4,-2 6-1,0-9 1,3-11-3,-1-1 3,-1 0-29,3-5 4,-1-4 3,3-6 4,2-3-10,-3-3 41,1 2-4,2-8-11,-1-4 7,-4-6-2,4-1-11,-1-11-14,1 3-20,3-9-32,4 2-27,-1-10-40,4 4-32,4-6-52,2-9-23,12-6-43,-5 22-211,8-10-514,-5 12 227</inkml:trace>
  <inkml:trace contextRef="#ctx0" brushRef="#br0" timeOffset="27428.6927">18178 13357 102,'0'0'175,"0"0"1,-20 8-2,6-1-11,-5 8-4,1 2 1,-1 0-20,1 1-18,2 2-3,2 0-8,1 1-15,5-4-8,1 0-10,1-1 0,4-3-14,1-5-3,1 4-4,1-1-3,1-1 6,4-3-12,2 1 4,2-3-4,3-2-2,4-3-7,3-3 8,-5 0 3,5-7-7,-2-1 2,0-4-3,-4-2-5,-1-2 2,-3 4-12,-3-3 5,-3 1-5,0 1 0,-1 1 0,-3 3-1,-3 1-11,-1 1-5,-3 5-5,0 0-10,-6 1-21,-1 4-12,0 0-24,-2 5-28,3 2-23,1 0-7,1 0-38,4 3-18,0-2-34,3 3-119,2-3-356,2-1 158</inkml:trace>
  <inkml:trace contextRef="#ctx0" brushRef="#br0" timeOffset="28027.6386">18365 13461 97,'5'-9'258,"-1"7"-2,0-4-18,-1 2-29,1 1-29,-4 0-18,0 3-16,0 0-14,0 0-20,0 0-6,-7 17-11,1-9-10,4 0-7,-3 1-8,2-3-3,2 1-4,0 2-7,1-2-16,0-4 8,2 4 6,0-4-7,2-3 0,5 4 4,-1-4-2,8 1 2,-2-4-6,-1-5 2,3 3-4,-2-3-5,3-8-1,-3 9-4,-4-7 10,-3 6-1,3-3 9,0 2-9,-3 1 9,-4 0-6,5-1-9,-6 4-2,-2-5-7,-2 3-6,-1 4-1,-4 2-6,-4 0 0,-3 1-3,-3 2-8,-3 10 6,-2 1-2,4-1-4,3 0-5,1 2 2,2 1-9,0 11-3,5-14 2,5 0-4,2 4-2,2-2 7,1 7-3,4-13-5,3 5 13,6-3 13,3 0-17,1-3 0,1 0-17,3-3 8,0-2-2,1 0 1,-1-2 3,0-4 6,-1-2-4,-3 1 2,-1-4 3,-2 1 1,-4-3 3,-2-1-4,3-1 2,-4 0 6,-1-4-4,3-4-9,-5-4 18,-1 11-7,-2-4-11,-3 2 9,2 5-1,-3 0 3,0 3-3,0 1-10,0-1 0,0 6-15,0-1 0,0 3 1,0 0 2,-4 13 4,3 4 1,-1-5 5,2 6 2,0 0-7,2 1 11,-1-2 1,2 2 1,1 1-1,-2-3 8,-1 0-5,0-3-2,-1-2 10,0 0-7,0 8 2,0-9 2,0-5 1,-2 1 1,0 0 14,-2 3 4,-2-5 6,-1-2-4,-7 2-8,6-4 12,-5-2-4,-1 1-3,-3 0-4,6-4 11,-9 0-13,7 7-3,-4-8-28,4-1-16,-7 1-20,7 1-29,2-3-23,2 5-38,5-1-19,-3 0-29,6 0-186,-2-2-412,4-1 183</inkml:trace>
  <inkml:trace contextRef="#ctx0" brushRef="#br0" timeOffset="28645.8562">19330 13542 72,'3'-8'254,"2"1"-5,-3 0-17,2-3-9,-1 5-19,1-6-9,-1 0-17,1 7-9,-1-8-6,-1 1-5,-1 0-12,-1 4 1,1-1-16,1 4-14,-2-1-19,0 2 7,0 3-37,0 0-3,-17 5-10,3 5-6,-6 2 9,-4 5-16,2 2-5,-4 1-13,5 1 13,3 3-8,-2-6-6,7-10-3,2 9 9,4-2-3,0 0-5,4-5-5,0 0-1,3-3 11,0 0-8,6 8 3,1-11-4,4-3 4,6-2-23,-3-5 23,7 1-3,2-5-6,-3-1-2,0-3-6,3-3 7,-6 1 2,3-6 5,1 1-10,-10-1-3,3 4 9,-4 4 7,0 0 11,-6 5 7,1 4-3,-3-1-19,1 3-4,0 0-18,-3 3 16,0 0-2,-7 15-3,0-4-1,-3 3 8,2 2-9,-1 9 0,4-8-5,-1 0 6,2 9 12,2-11-14,4-4 0,-1 1-1,3-4 4,1 2 5,1-3 1,0 0 1,4-2 28,5-2-36,1-1 3,0-4-4,-1-1 4,9-4-6,-4-3 4,0-5 3,-1 1 4,2-3-7,-4-3-9,4-5 6,-1 0 2,4-15 7,-3 2-4,-5 11 9,-4-3 12,1 1 13,-7 11 30,1 0-2,1 3 2,-5 5-17,1 3-7,-4 2-46,2 1 31,-2 4-2,0 0-1,-22 23-5,4-3-15,1 4 20,-4 15 1,4-13-5,3 1-7,4-1-1,-4 2-9,4-5-5,2 6-20,2-2-7,2-10 3,3 2-22,-1-2-29,4 0-11,-1-5-18,3 7-27,1-9-22,0-3-26,2 1-28,0-2-22,3-3-12,1-3-27,-4 0-3,3-3-195,-1 2-499,2-11 222</inkml:trace>
  <inkml:trace contextRef="#ctx0" brushRef="#br0" timeOffset="28832.9937">19709 13589 127,'0'-12'168,"0"1"4,1-1 23,-1 3 18,2 1 13,-1-2 10,2 1-28,1-4-11,3 2-25,0 5-4,6-3-9,-1 2-15,4-3-17,1 3 7,6 2-31,-2-1-6,1 1-9,-8 3-11,2 2-19,5-3-18,-7 4-32,1-1-46,-2 0-49,-3 2-78,0-1-30,0-2-60,-2 2-142,1 0-428,-5 0 189</inkml:trace>
  <inkml:trace contextRef="#ctx0" brushRef="#br0" timeOffset="29516.065">20458 13423 38,'27'-36'271,"-7"14"-3,-3-5 1,-3 3 0,-1 3-10,-6 8 9,-2 5-21,-1 2-30,-1 1-31,-3 3-19,0 2-21,0 0-16,-17 25-10,0 2-13,-6 11-13,-3 7-8,-1-4-7,2 1-1,2 1-11,8-13-7,2 0-9,2-1-3,1-3 13,6-3-25,0-3-1,4-1-12,0-3 6,5 0 9,-1-7-26,5-1-12,2-4-21,5-3-8,-1-2-21,7-5-26,1-3-12,-3-4-9,1-3 0,0 2 0,-1-10 6,-2-3 2,6-9 7,-3-3 1,3-4 9,-1-1 3,-2-8 5,-3 7 11,2 4 9,-9 12 28,-1 9 20,-3 4 14,-4 4 1,3 2-5,-3 2-7,-1 7-5,-2 1 2,-2 18 4,-4-1 8,-2 7 4,-1 6 18,-6 14-4,-1-17-11,-2 19-1,-3-6 7,8-9-6,-3-2 2,3-9 2,1 6 17,-1-4-18,6-6-3,0-5 2,3 0-1,0-3 0,1-1 34,0-4 22,0 4 23,2-6 21,-2 0 5,3-1-30,0 0-8,14-9-7,0-4-11,7-3-2,2-3-8,2 1-8,-1 2-25,3 0 9,-3 5-5,4-4-1,-4 5 3,-1 6-23,-5 1 5,-3 3-5,-2 3-5,-4 5-2,-2 1 25,-2 3-31,1 6 20,-5-2-4,-4 2-10,0 2-3,-2-1-6,-2 3-5,0-1-23,-3 0-37,0-3-33,0 5-42,3-13-38,-4 4-79,4-2-28,0 2-262,1-5-594,5-2 263</inkml:trace>
  <inkml:trace contextRef="#ctx0" brushRef="#br0" timeOffset="29867.644">21071 13525 166,'4'-4'212,"-1"4"-27,1-1-16,-1-1-7,-3 2-12,13 4-11,-9 1-2,3 1-11,0-5-12,2 4-15,-2-2 0,1 4-5,2-5-9,1-2-1,3 3-7,-1-3 0,1-3 5,0 2-12,2-3 14,-1 4 1,-1-7 5,-3 0 0,-1-4 3,0 1-2,-4 4 3,-2-3 18,0 4-23,-2-2-7,-1 2-12,-2 2-11,1 3-7,-10-2-18,-1 4 2,-4 4-4,-3 6-5,-4 1 12,-1 1-17,3 2-6,1 5 0,0 0-6,4 0-9,2 3 3,9-8 1,-2 9-1,2-6 2,7 1-5,1-3 4,6 8 0,4-7 5,3-3-8,1 0-6,3-4 1,0-3-3,2 0-17,-6-4-7,6 1-14,-8-6-25,-1 4-22,0-7-31,3-4-33,-1 4-32,-1-7-24,-4 2-34,-4 3-173,-1-5-451,1 1 200</inkml:trace>
  <inkml:trace contextRef="#ctx0" brushRef="#br0" timeOffset="30093.5752">20078 13545 136,'13'5'241,"2"-4"-18,15 2-13,12-1-12,5 4-12,27 0-17,-22-2-14,17 0-20,-18 0-12,18-1-19,-23-3-15,0 10-36,-3-13-46,-13 2-60,-2 0-31,3-3-69,-4 0-138,-2 3-313,-4-6 139</inkml:trace>
  <inkml:trace contextRef="#ctx0" brushRef="#br0" timeOffset="31118.3666">21843 13375 1913,'25'-37'90,"-3"-6"33,1 2 9,-4 0 43,-2 11 22,-2 6-8,-5 2 4,-3 3-4,-1 5-31,-1 6-18,-1-1-24,-1 6-17,-3 3-8,-4 16-25,0 0 10,-7 13-17,-6 16 6,-3 4-11,0 5 3,-1-3-16,1-4-4,-1 4 17,5-4-24,-2 1-4,7-14 3,6-5-8,-1 0-4,-1 3 0,1 1 5,6-13-3,0 4 3,3-7-20,-2 0 16,5-10 8,1 7-8,3-2 10,4-7 8,3-2-13,3-1-20,5-5-12,-1-1-17,0-1-12,4-8-16,-4-5-11,0 0-16,1-3 16,-5 2 7,1-6 0,2 1 8,-6-1 17,0 3-5,-2 4 15,-4-3 1,-4 4 11,-4 0 14,0 5 5,-2 4-5,-1-2-10,-2 3 6,-3 4 10,-2-2-12,-4 4-6,-3 1-6,-9 6-14,2-1 3,-3 5 6,3 2-5,2-3 14,0 1-8,8 3 0,0-5 4,2 3 4,4-2-15,0 0 22,3 1-4,0-3 7,2 1-2,2-2 17,2 1-10,0 0-1,4-7-3,2 0 11,0-3-6,5-2 3,-2-4-4,1-1 10,6-2-7,-10 2-2,8-7 0,-6 3 3,-3-1 2,-2 9-6,1-5 1,-1 7 3,-2-3-11,-2 4 2,0 0-8,-3 3-7,0 0 12,4 8-4,-5 1 5,-4-1-2,4 4-1,-3 0-10,-2 2 13,3 6 3,1-8 2,2 5-2,-2-2-1,4-1 0,0-4 0,1 1 5,1-1 1,3 2-19,-1-7 28,3 3-11,3-4 3,2 0 9,7-5-9,-8-2-2,1 3 9,0-6-7,0-2 1,0 5-1,5-11 1,-1-1-4,-5-6 3,6-1 1,-7 4-1,0-9-2,1-2-6,-2 4-4,-4-2 11,-4 8-5,3-4 3,-5 6-5,2 6 2,-3-1-1,0 5-4,0 1-6,0 2-2,-3 1-2,3 3 3,0 0 4,-10 13-4,3-2-4,3 11 7,-3-4 0,4 0-5,3 4 28,0 3-20,3 3 0,1-9-3,2-1 2,-5 6-11,6-7 16,-1 0 1,-2-2-1,3-1-5,0-2 22,-4-2-20,-1 2 2,0-7 10,-2 2-10,5 2-1,-4-7 6,-1-2-4,1 5 11,-2-2-3,1-3-1,-6 4-1,-2-5 5,-2-2-11,-3 0 5,2-2-15,-3 0-20,2-1-34,4-1-38,-6-1-29,3-4-42,1 8-41,3-3-33,2 1-225,2-3-513,1 4 227</inkml:trace>
  <inkml:trace contextRef="#ctx0" brushRef="#br0" timeOffset="31339.5278">22795 13309 287,'7'-9'266,"-3"1"-29,-2 5-28,-1 1-23,-1 2-17,-8 10-6,-5 8-21,-2 13-11,-11 7-1,-1-1-20,4 1 11,-3 2-23,4 6-6,6-19-13,3 5-5,2-4-2,1 1-11,2 0-5,2-1-7,-1 1 2,7-4-5,0-7 5,0-12-14,3 6 1,1 2-17,6-2-24,-3-2-34,0-8-40,3 1-73,1-3-46,3-3-224,-1-4-453,-6 0 202</inkml:trace>
  <inkml:trace contextRef="#ctx0" brushRef="#br0" timeOffset="31526.8332">22595 13595 109,'-4'-1'280,"1"-4"-23,3 0-24,3 1-26,1 0-21,9-1-16,3 2-26,7-1-16,5 6-30,2-4-45,-2 4-49,0-2-65,-1 0-52,-2 0-54,-1-2-88,0 4-276,0-6 122</inkml:trace>
  <inkml:trace contextRef="#ctx0" brushRef="#br0" timeOffset="31722.9761">23150 13285 264,'6'-26'299,"-3"16"-1,-1 0-1,0 5-11,-1-1-58,1 6-26,0-3-13,-2 3-25,-5 9-22,-1 8-9,-1 9-14,-3 8 10,-4 13-32,-7 5 0,1 0-7,-1 2 7,-10 20 3,14-24-23,-4 31-4,3-30-5,2-3-4,2 3-4,-3-4-7,3-15-3,-3 13 1,6-14-10,-4 15 2,3-18-18,1 2-4,1-6-18,3-8-49,4 2-40,-1-9-34,0-2-39,0-2 1,2 3-9,2-4-34,0-4 0,0 0-31,6-14-11,-2 2-132,7-10-405,-1-4 179</inkml:trace>
  <inkml:trace contextRef="#ctx0" brushRef="#br0" timeOffset="31919.2611">22888 14033 964,'20'-46'-27,"-3"0"39,2 5 30,-6 7 12,1 5 24,7-15 5,-5 15 30,-1 4 12,5-1 10,1-3 8,-1 8-1,1 1 3,2 8-7,-1-3-2,2 1-8,1 5-8,0 0-16,1 5-4,-2 0-16,-4 7-10,-6 1-5,1 0-6,-5 6-12,-3 0-4,-2 2-6,-3-2-10,-2 4-4,0 11-6,-8-10-24,-2-3-16,-7 9-18,-1-7-19,-2-9-17,-4 7-9,0-3-39,3 1-9,-3-8-30,3-2-12,5 0-19,5-1-18,-3 1-123,6-5-360,2 2 160</inkml:trace>
  <inkml:trace contextRef="#ctx0" brushRef="#br0" timeOffset="32203.9982">23487 13550 24,'5'-5'244,"-3"-1"-29,-1 1-19,-1 5-20,0 0-22,0 0-9,-14 3-16,7 2-7,-1 4-16,-4 6-8,1-4-7,0 4 2,1 0-17,-1-3-13,4 5 7,-2 0-17,5 0-7,-2-5 1,5 5-2,1-8-17,1 4 14,2-4-2,1 0-2,3-1 8,-1 1-9,5-4 13,2 1-4,-2-6 0,-1-1 0,4-3-4,1-2-5,5-3-2,-10-1 6,4-4-14,3-4 12,-7 4-13,-3 1-4,2-4-9,-4 2 1,-2-2 10,0 0-15,-3 5-9,-3 1-3,-4 1-10,3-1-7,-5 5-18,-5-5-19,0 7-31,0-1-8,-8 2-22,5 5-37,3 2-22,-1 0-37,6-2-113,0 1-355,2 5 157</inkml:trace>
  <inkml:trace contextRef="#ctx0" brushRef="#br0" timeOffset="32553.1832">23795 13476 167,'-3'-11'237,"1"2"-14,-3 0-23,4 4-21,-2 1-17,0-1-32,-1 2-6,1 3-15,3 0-4,-10 7-15,3 0-2,2 3-12,0-2-7,1 9-4,-1 0-12,3 2-21,1-1 21,5 5-11,-1-3-3,0-1 0,1-2 0,0 3-11,0-11-7,1 8 5,-3 0-10,4-2-7,-2 0 7,-4-2 1,3-6-3,-3 1-2,1-6 3,-1 2-7,2 7 3,-2-9-5,2 0 10,-2-2-1,0 0 7,0 0-2,0 0-2,0 0 1,0 0-2,-12-2 2,6 2-5,-4-2 3,1-1-2,-4-1-5,0 0-6,-1 3-16,0-4-1,0 2-41,-1 1-30,-1-4-37,3 2-36,1 2-18,0-1-177,5-5-381,2 7 169</inkml:trace>
  <inkml:trace contextRef="#ctx0" brushRef="#br0" timeOffset="32793.8464">24036 13507 112,'0'0'197,"-14"10"-14,1 5-3,-4 0-19,3 4-10,-3 0-16,2 1-1,-2 2-13,4-1-8,-1 3-12,4-4-2,3 0-12,0-4 0,0-6-13,3 7-2,1-6-5,3 0-7,0 1 0,0-3-9,3 5 1,1-8-10,3 1-4,2-4-38,-1 1-21,3-2-47,6-4-59,-3-5-33,8 0-32,-8 0-110,5-6-327,-2-6 145</inkml:trace>
  <inkml:trace contextRef="#ctx0" brushRef="#br0" timeOffset="32984.9878">24145 13450 65,'0'-8'124,"0"3"-20,0-2-24,0 3-46,0 4-20,-3-5-43,3 5-37,0 0-71,-12 7 32</inkml:trace>
  <inkml:trace contextRef="#ctx0" brushRef="#br0" timeOffset="33188.322">24253 13413 174,'5'-3'178,"-5"3"-25,0 0-35,0 20 13,-5 2 1,-1-3-8,-4 8 2,-4 0-24,-4 3 10,-6 8-14,3 0-1,-4-2-16,8-8-10,4-2-3,2-1-6,1-3-5,1-5-6,5 1 7,0-1-16,1-9 4,0 5-2,3-3-10,-1 0 11,2-3-11,2 5-3,4-5-11,-1-2 5,2 3-12,-1-7-20,3 0-36,-3-1-35,7-2-52,-5-1-44,2-2-143,0-4-341,-1 2 152</inkml:trace>
  <inkml:trace contextRef="#ctx0" brushRef="#br0" timeOffset="33415.9847">23987 13609 232,'0'0'200,"0"0"-15,0 0-5,36 3-31,-9 3-18,1-2 1,-1-4-20,3 5-5,-1-1-1,-1 3 1,-1-4 2,-3 2 4,-1-1 13,-8-1-9,-6-1-3,-1 0-9,0-1-15,-2-1-14,1 2-3,-3 0-13,-1 2-1,-3 2-8,0 0 11,0 3-20,-5 8-5,0-8-8,0-1 6,0 4 5,0-1-15,-1 2-1,2-4-6,1 1 5,3 2 0,-4-4-2,3 1 0,-1 2-7,2-2-4,2 7-13,-1-7-16,-1-5-26,4 3-33,3 0-28,-1 1-46,1-4-53,1 1-220,-1-3-461,3-4 203</inkml:trace>
  <inkml:trace contextRef="#ctx0" brushRef="#br0" timeOffset="33606.4358">24456 13632 87,'0'-6'142,"-1"1"0,0 2-36,1 3-38,-2-6-32,2 6-29,0 0-54,-7 9-44,7-9-97,-3 11 43</inkml:trace>
  <inkml:trace contextRef="#ctx0" brushRef="#br0" timeOffset="34189.9298">24640 13725 163,'0'0'267,"0"0"-13,0 0-44,3-24-19,-6 23-23,-4 0-17,-3 2-13,-7 0-17,-4 2-8,0 5-26,0 1 6,-3 9-9,5-7-7,-3 3-11,8-1-14,2 1 6,3-7-9,1 7 0,2 2-2,3-4 19,1 3-31,3 6 5,0-10-3,3-1 5,3-2-17,3 3 19,0 0 2,3-4 2,-1-1 0,-2-5 8,3-1-5,-2-2 5,2 1-3,0-4-1,-5-1-3,2-4 3,-10 10-4,18-20-13,-12 3 3,5 3-2,-8-3-4,3-11-3,-4 14 5,1-2-14,-3 16-2,5-27 0,-4 14 3,-1 13-12,3-21 7,-3 21-4,5-14 1,-5 14-9,9-15 12,-9 15-11,18-6 6,-18 6-11,24-6-1,-24 6-3,28 2 2,-28-2 2,30 10-4,-17-6 2,-13-4 2,22 16-4,-11-7 1,-4-1-1,2 5 1,-9-13 12,7 21-7,-7-21-4,7 19 19,-4-7-19,-3-12-2,1 24 3,-1-24 7,1 14-10,-1-14 11,0 0 1,0 20 1,0-20 2,0 0-8,0 0 16,0 0 7,0 0 17,0 0 29,-4 15 44,4-15-25,0 0 24,0 0 15,0 0 20,0 0 9,0 0-12,0 0-8,0 0-23,0 0-3,0 0-12,0 0-4,0 0-10,0 0-9,10-55-8,-10 55-5,10-18-12,1 4-7,-1 4 2,6 5-8,-16 5-9,36-5-3,-16 2-4,1-1 8,2 4-19,-23 0 2,42 9-4,-17 1-2,-1 3-7,-3 1 6,-1 3-8,-3 0 1,-6-5-2,-1 5 5,-3-4 0,0 3 1,-4-2-1,2 1-8,1 0 15,-6 1-11,0-16-3,0 27-3,0-27-2,-3 25-18,-1-12-17,-3 5-30,0-6-26,7-12-44,-18 18-13,7-8-54,-3-4-44,-1 1-58,15-7-70,-25 12-333,8-8-774,17-4 342</inkml:trace>
  <inkml:trace contextRef="#ctx0" brushRef="#br0" timeOffset="39305.6709">3171 12665 14,'0'-4'167,"3"-1"-1,-3 3 2,0 2 0,0-6-26,0 6 12,-1-5-12,1 5-8,0 0-17,0 0-16,0 0-15,-3-4-7,3 4-17,0 0-1,0 0-4,0 0-9,0 0-5,0 0-7,4 10 1,2-3-7,-5 0 3,1-2-5,-1 2 2,3 0-17,-1 4 1,0-1 4,1 1 4,-1 3-7,0-5 5,3 9 5,-1-5-11,-2 3 5,1 0-2,2-1-1,-2-5 2,3 4 10,-1-3-11,-1 3-2,1-6 1,-2-1 6,3 1 17,-4 1-18,3-6-1,-2 1 6,-4 1 6,3-4 20,-2 3 4,2-1 1,-3-3 8,3 2 9,-3-2 1,2 2 6,0 3-3,-2-5 4,0 0-11,0 0-1,4 0-7,-4 0-7,0 0 3,0 0-1,4 1-19,-4-1-4,0 0-4,0 0-3,0 0-3,6 3 0,0-5-1,1 1-3,1 0-10,2 1 5,4 1 10,0-2-12,3-2-5,0 3 17,8-4-25,2 1 4,1 4-22,1-2 27,0-1-6,9 2 4,0 0-4,0 2-12,-7-1 17,7 5-3,-8-6-4,-2 0 3,-1 3 33,11-2-34,-9-1-3,1 3 0,0 0-1,10-5 23,-13 6-26,1-6 2,-1 3-7,-2 0 12,5 8-7,-3-6 1,2-3 6,9 1-22,-9-1 18,10 4 7,-11-4-5,0 0 0,2-1 14,0 0-18,10-4 6,-12 8-9,-1 0 9,1-2-1,-1 2-2,2 3 10,-3-6-17,-1 4 4,-1-3-3,2 2 5,-1 0 3,-1-3-5,-1 1 4,1 4-4,2-5 4,-2-2-4,0 2-30,5 0 48,0 3-7,-4-4-7,1 0-1,-2 2 1,4-1 1,-3 6 0,3-6-4,-4-1 2,6-1 17,-9 4-20,2-4 1,-7 4 11,4-1-14,1 1-2,0-2 6,-6-2 1,1 2-17,1 0 19,-3-3-3,7 5 2,2-2 2,-3 0-5,2 0 7,1 1 1,-1-2 0,2 1-4,2 0 8,-1-2 6,0 2 5,1 0-4,-2-2 4,1 1 9,-2 1-16,-1 0-5,-1 3-4,-6-6 8,3 3-6,-3-2 1,5-2-2,-3 4-23,-2-3 25,-1 10 2,7-11 3,-1 4-4,-3-3 21,7 1-24,3 2-1,-3-2 2,1 1-4,0-1 35,2 2-35,0 2 3,0-6-10,-3 1 2,-2 3 24,2-1-13,1 2-2,-1-3 17,-1-1-21,-9 6 1,6-3 4,1-3-10,-6 3 11,1-1-4,-1 1 0,2-1 3,5-1-3,0 1-5,-1 1 7,3 3-4,0-5 1,0 1-6,-2 1 23,3 1-18,1 3-3,-2-4 26,3 0-26,-2 3-4,-1-3 4,0-3-6,0 3 22,-2-2-15,0 3 3,-1-1-2,1 0 2,-8 1 14,8 2-9,0-3 3,1 0-4,-2-3 8,-9 2-45,12 1 40,3-6 10,-3 6 9,1 0-13,-1 2-8,2-4 7,-2 2-6,-1-1 15,0 1-21,-6 1 4,7-1-2,0-1 0,-3 1-16,-5 0 22,8-9-4,-12 12-1,4-1-1,-1-2 0,0 0 3,1 0-6,-2 0 14,2 0-12,6 0-7,-9 0-1,5-2-1,-4 2 15,2 2-9,6-2-1,0 0 1,0 2 6,1-1 4,-2 1-15,3-4 5,-3 4 7,3 0-12,-2 1-18,-1-1 25,3 1 2,-8-3 0,6-3 2,0 3 0,0 0 1,-4 0-6,-1 0 21,5-1-21,-6 2 1,4-1 1,2-1-1,0-2 1,-7 2 2,9-1-11,-4 0 3,1 2 9,4-1-3,-5 3 5,3 6-9,-1-5-6,1-6 12,1 3 2,-2 3-7,-1 2 5,3-6-6,-4-1 4,1 0-4,-4 2 1,-5 0 3,4 0-21,-3 0 26,2 0 3,-2 0-8,1 1 0,0-1-2,0 0 3,-1 3-4,0-3-1,1 1 4,1 0 5,-1 0-6,2 2-1,-1-2 11,1-2-7,-1 2-1,2 0-1,0-2 2,-1 2-16,-2-1 16,3-3 1,-3 4 2,-2-1-1,-2 1 3,4-2-4,-4 1 1,3 0-6,-3 1 1,1-1 7,3 0-5,-1-2 2,1 3 4,-2-2-9,4 1 1,-5 0-5,0 1 0,0-1-36,2 0 44,1-3-4,3 6 1,-1-2 3,-3 2 2,1-3-8,3-3 0,-5 4 4,2 1-5,-4-2 15,4-2-14,-1 7 2,-3-5-4,-2 0 5,2 0 5,1 0-9,-3 0 0,3-3 20,-1 1-18,4 4 1,-6-4-3,1 2-2,3-2-2,-3 1 10,5 3-5,-4-3-2,2-3-4,2 3 4,-1 1 3,1-1-1,-1-2-14,1 2 13,0 1 14,-4 0-15,1-3 3,-1 3-2,0 3 1,1-3 1,-4-3 2,2 6-4,-1-6 5,-1 3-5,2 0-1,-1 0 3,0-1-5,-1 1-22,2 0 27,1 4-3,-4-4-5,2-3 9,-4 3 0,7 0-1,-1 3 2,-1-6 2,-1 3-6,2-1-1,-3 1 0,4-1-1,-4 1-5,0 0 9,3 2 8,-3-3-10,0 1-2,3-1 12,-4 2-15,-1 0 5,5-1-2,-3-1 2,2 1 11,-5-1-15,3 1-3,-2 0 1,0-2 6,2 2 3,-1 0-6,1-1 1,-3 2-21,1-2 22,4 4 5,-3-2-5,1-4 0,1 3 6,-2 0-5,2 3-5,-1-2 6,0-2-1,-3 1 2,2-1-4,0-2 5,-1 3 8,1 0-11,1 3 4,-7-3-9,8-5 3,-3 5 13,-5 0-9,7 0-5,-7 0 4,5-1-2,-2 0 4,-3 1-8,4 7 1,-4-7-2,0 0 2,7-6 6,-7 6-3,5-4 0,-2 4-20,-3 0 23,0 0-2,6 0 3,-3-5-3,-3 5-18,5 0 22,-5 0 0,1-1-1,-1 1 4,0 0 24,6-3-21,-6 3-9,0 0 5,0 0-6,7-1-1,-7 1 8,3-3-2,-1-1 3,0 2-3,-2 2 1,5-5-6,-2-1 1,0 1 10,4-1-13,-1-4 1,-1 4-4,2 0 2,0-3-1,0 1 2,3 5 1,1-9-1,-2 0 0,2 1 9,1-4-11,-1 1 1,0-1-5,-2 1 16,2-1-1,0-5-8,0-3 0,-2 8-37,-1 2 32,2-3 11,-1 1 2,-1-1-5,-1 3-6,0 0 11,-1 5-12,2-5 6,-1 6 6,-3-4-14,2 5 4,-2 1 5,-1-1-7,1 1-1,-2 0 4,0 2 2,1-2-4,-1 1 4,-2 1-5,0 3 2,3-5-1,-3 5 1,4-3 21,-4 3-22,3-2-3,-1 0 1,-2 2 3,0 0-13,0 0 10,0 0 9,0-3-16,0 3 10,0 0 2,0 0-21,0 0-22,0 0-29,0 0-23,0 0-29,0 0-21,0 0-21,0 0-7,0 0-25,0 0-23,0 0-14,-1 11-22,1-11-8,-1 7-17,-2-3-17,-1-2-176,-2 1-512,0-1 227</inkml:trace>
  <inkml:trace contextRef="#ctx0" brushRef="#br0" timeOffset="45888.1015">15366 15625 11,'0'0'169,"6"-3"-22,1 3 18,0-2-12,7 2-13,3 0 4,7 0-5,3 5-2,3 0-7,10-4 0,1 2 14,0 10-7,1-11-9,-1 1-10,6 4 1,-4-4-19,2 11-5,3-9-5,-3 0-5,0 0-7,3 2-11,0-10-7,-5 10-6,0 0-3,2-1-4,-4-2 6,1 1-5,-1-3 8,4 1 0,-2-1-2,0-1 13,2 1-4,0-2-9,-4 2 6,4-2-4,-1-4-5,-2 10-2,-1-10-24,-2 1 18,2 8-2,-10-10 4,7-11-7,-11 16-21,0 0 21,2 0-3,2-3-4,-7 0 1,4 2-11,0-2 12,9 7-4,-10-8 1,4 1 3,7-1-14,4 4 11,3 2-5,-1-4-7,1-1 5,-1 3-22,2 0 21,1 9-9,-5-9 12,2-1-12,-1 2 11,-3-2-30,-12 3 32,0-3-35,2 4 25,-5-5-4,6 2 2,-3 2-5,0 0 2,2-4 2,9 0 3,-8 2-8,9-2 16,2 4-21,0 2 0,5-8 5,-5 8 2,3-1 4,-4 4 18,7-2-28,-4-3 2,-5 3-4,0 1 2,-10 0-22,0-2 26,-1 4-1,1-4 3,-3-1-9,-6 0 22,3 0-22,-8 4 2,-1-7 19,-3 0-17,-1 2 15,-3-2-19,-1-5 3,-1 5-21,-2 0 23,2 5 0,-5-5 1,7-5-23,-7 5-55,0 0-5,5 3-32,-5-3-47,0 0-56,7 2-80,-7-2-50,0 0-201,0 0-587,10 3 260</inkml:trace>
  <inkml:trace contextRef="#ctx0" brushRef="#br0" timeOffset="46424.8089">19578 15886 2144,'7'-9'-41,"4"-6"55,-1 3 18,-3 7 77,-3-3 18,6 4-15,-7 2-12,1-2-11,-4-2-21,4 4-7,-2-1 5,1 0-10,-3 3-20,0 0 14,0 0 2,4 6-10,-1 11 0,-2-8-21,-2 1 19,4 1-2,-5 9 0,2-10-7,-4 11 4,3-4-7,-1 1 4,2-4 0,0-1 1,0-2-3,0 1 12,-1 6 8,2-11 17,-1 2 13,0-7 17,0 4 23,0-1 16,0-1 12,0-4 15,3 1-14,-3-1 6,11-3-12,-2 3-22,1-3 5,5-1-11,2 1-11,5-11-6,5 4-1,-3-2-14,7 5-12,12-15-4,0-5-14,22-4-7,-2-3 0,-22 20-5,27-27-4,-3 2-10,-5 3-12,1-2 10,-19 20-9,17-28 5,-18 20 1,3-4-17,1 3 11,-2 10-2,1-14-15,-6 3 12,4 3-2,-6 0-4,0-2 3,-12 14-35,-3-4 30,3 6 8,-4-2-16,-7 3 4,1 2-7,-2 1 1,-6 10 2,1-12-2,0 3 4,0-3-36,-3 6 30,-1 1-6,1-1-4,-1 0-15,-3 3-22,6-5 0,-6 5-15,0 0-13,0 0-20,0 0-10,0 0-16,0 0-5,0 0-17,0 0 5,0 0-11,0 0-10,0 0-5,0 0-27,-13 22 8,13-19-8,-7 5-8,-3-1-9,3-2-3,-3 1-31,-1 3-10,-2-3-190,-1-3-488,1 2 216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9:57.748"/>
    </inkml:context>
    <inkml:brush xml:id="br0">
      <inkml:brushProperty name="width" value="0.05292" units="cm"/>
      <inkml:brushProperty name="height" value="0.05292" units="cm"/>
      <inkml:brushProperty name="color" value="#FF0000"/>
    </inkml:brush>
  </inkml:definitions>
  <inkml:trace contextRef="#ctx0" brushRef="#br0">10056 3405 96,'0'-6'156,"0"6"-15,0 0-11,3-3-13,-3 3-13,0 0-12,0 0-13,0-4-3,0 4-20,0 0-7,0 0 1,0 0 7,0 0-22,0 0-12,0 17-8,0-5-10,-1 1-11,-1 4-16,0 3-20,0 3-25,-2 3-5,-1 3-26,2-3-65,-2 0-176,1-1 79</inkml:trace>
  <inkml:trace contextRef="#ctx0" brushRef="#br0" timeOffset="340.9658">10048 4016 8,'0'0'166,"0"0"-14,0 0-12,0 0-18,0 0-19,3-4 5,-3 4-26,0 0-1,0 0-13,0 0-3,0 0-17,2 13-17,-1-6-21,0-1-30,3 5-4,-5 2-25,1 1-26,-2 2-16,1 2-64,-1-1-167,0 2 75</inkml:trace>
  <inkml:trace contextRef="#ctx0" brushRef="#br0" timeOffset="590.3443">10121 4456 7,'0'0'96,"0"0"-4,0 0-22,0 0 6,6 10-12,-6-10-9,3 7-12,-2-2 7,-1-5-4,1 11-20,-1-4-9,3 2-15,-4 2-24,-1-1-29,0 2-45,0 0-103,1 0 47</inkml:trace>
  <inkml:trace contextRef="#ctx0" brushRef="#br0" timeOffset="763.646">10106 4911 78,'0'0'90,"-3"9"-29,4-4 12,1-2-18,-2-3-18,0 10-14,0-3-18,0-1-14,0 0-14,0-1 2,0 4-41,3-1-67,-3 1 30</inkml:trace>
  <inkml:trace contextRef="#ctx0" brushRef="#br0" timeOffset="1280.9816">10116 5118 20,'-2'12'36,"1"-1"6,2 5 0,-1-6 1,-1 2 7,1-4-9,0 4 5,3 0-6,-5-5 4,4 3 0,-2-3-1,0 0-8,0-2 7,1 5-9,3-1-7,-4 1 5,0 2 3,2-3-8,-1 2 6,2-1-13,-3 3-8,3 0-5,-1 4-3,-2-5 15,0 3-26,2 1 6,-1 1-3,-1 0 2,-3-1 8,3 0-3,-1-2-2,-2 3-5,2 0 8,1-4-7,-4 3-3,2 0 3,-1-5-2,1 1 6,4 0 4,-3 0 10,0 0-1,1 0-6,0 0 11,5 5 5,-5-5-3,0 1 1,2-1 11,-2 2 0,5-2-26,-5 4 14,2-3-2,-4 2-3,2-3-2,2 8-8,-2-8-9,-2-1-10,4 0 16,-2 1-20,-3 4 6,0-6-6,2 0-6,-1-1 14,2 2 4,0-5 0,0 4-11,0-1 9,0-9-4,0 15 9,-4-10 8,4 4-10,0-9 16,-1 13-5,1-6 3,0-7-2,-2 15 27,1-6-32,1-9 4,-2 15-5,1-6 1,-3 3 9,1-4-22,3 3 12,-2-3-4,1-1 0,-2 2 6,3-9 1,-1 12-5,-2-6 20,3-6-7,-1 11 10,1-11 14,-2 12 0,2-12 12,0 6-7,0-6-2,2 9-3,-2-9-5,0 8-5,1-3 2,-1-5 1,0 7-11,0-7 5,0 9 0,0-9-9,0 5-15,0-5 5,0 0-8,0 13 0,-1-6 3,1-7-10,0 0-11,1 9 3,-4-5-5,3-4-3,0 0-13,0 0-13,2 8-19,-2-8-31,0 0-76,0 0-191,0 0 84</inkml:trace>
  <inkml:trace contextRef="#ctx0" brushRef="#br0" timeOffset="2940.2441">3703 4567 79,'0'0'123,"0"0"4,-2 5-5,2-5 7,0 0-5,0 0 0,0 0-4,0 0 1,0 0 2,0 0 2,-5-1 8,5 1-6,0 0-8,0 0-11,0 0-9,1-15-11,0 7-7,2-2-2,-3 2-3,4-5-11,3-2-22,-1 0 1,4-2-6,-7 1 2,9-6-4,1 1-4,-3-1 5,5 1-10,5 0-6,-3-1 7,1 1-6,-1-1 0,4 2 1,-1 0-5,4-4 0,-1 5 27,-1 0-9,2 1 3,0 5-5,0-7-15,-3 4 8,2 1-8,-1 1 3,2 3-6,-2 0-21,1-1 20,1 7-2,3-3-2,-5-1 3,1 6 3,2-1-8,-1 3 0,-3 1 0,-1 1-5,-3 0-13,6 2 13,-1-3-1,-2 5-2,1 4 5,-5-2-4,3 6 2,-5-9-3,6 10 9,-9-6-9,9 7 5,-7-4-7,-2 0 1,0 1-5,0 3 2,-2-1 3,2 1 0,0-4 0,-1 4-1,0-1 0,1-1 0,-4 4 5,3-5-2,-3 2 4,2 0-5,-2-6-3,1 5 2,-1 1 0,-2-5-10,0 1 10,1 2 0,-2-4 2,1 1-2,1 1 11,-3 0-12,3-1 4,-3-2-10,1 0 10,-1 0-1,0-3 0,-1-1-3,1 3-4,-3-4 4,1 4 3,1-2-2,-1 0 3,2-1 8,-3 1-8,4-2 0,-4-2 0,2 4-5,-2-4 18,0 0-18,0 0 1,0 0 1,0 3-1,1-1 9,-1-2-9,0 0 2,0 0-6,0 0 6,0 0 2,2 5 1,-2-5-4,0 0-13,0 0 17,2 2-3,-2-2 0,0 0-1,0 0 9,0 0-10,0 0-3,0 0 1,0 0 5,0 0-12,0 0 9,0 0 3,0 0 2,0 0-6,0 0-5,0 0 7,0 0 2,0 0-10,0 0 10,0 0-1,0 0 1,0 0-3,-5 3-1,5-3 0,0 0 6,0 0-2,0 0-2,0 0-6,0 0 6,0 0 2,0 0-1,0 0-1,0 0 3,0 0-3,0 0-1,0 0 1,0 0 4,0 0 9,0 0-15,0 0 0,0 0 0,0 0 2,0 0 5,0 0-6,0 0-3,0 0 0,0 0 2,0 0 9,0 0-9,0 0 1,0 0 7,0 0-8,0 0 0,-2 2-2,2-2 3,0 0-7,0 0 14,0 0-4,0 0-4,0 0 6,0 0-1,0 0-2,0 0-2,0 0-1,0 0-1,0 0-2,0 0 7,0 0 2,0 0-9,0 0 7,0 0 3,0 0-2,-4 3 4,4-3-5,0 0-1,0 0-3,0 0 5,0 0 0,0 0-2,0 0 4,0 0-6,0 0 4,0 0-5,0 0 21,0 0-19,0 0 0,0 0-1,0 0-1,0 0 12,0 0-11,0 0-2,0 0 4,0 0-6,0 0-19,0 0-21,0 0-26,0 0-39,0 0-32,0 0-16,0 0-13,0 0-33,0 0-175,0 0-410,4 13 181</inkml:trace>
  <inkml:trace contextRef="#ctx0" brushRef="#br0" timeOffset="6089.5025">4989 4582 10,'0'0'68,"0"0"-6,0 0-5,0 0 6,0 0-8,0 0 1,0 0-5,-2-9-6,2 9 0,0 0 0,0 0-8,0 0 1,0 0-5,0 0 4,0 0-5,0 0-1,0 0-7,0 0 6,0 0 1,0 0 0,0 0 3,0 0 23,0 0-20,0 0-7,0 0 9,0 0-1,0 0 0,0 0 7,0 0 0,0 0-1,0 0-3,0 0-7,0-6-4,2 3 0,0-1-23,1-1 23,3 0-1,-5 0-4,2-2 7,0 3-1,1-2-1,0-4-6,1 4-1,0-2-8,1 0 9,-2 0-3,3-2 1,-3 0-6,6-1-5,-3 0-10,-1 2 0,5-3 5,-2 1-7,-2 2 17,4-2 0,-3 1-7,2-3 3,0 3-5,1-1 7,-4 3 0,3-2 5,1 1 0,1-1-9,1 0 6,-4-1 3,4 1 0,0 3 1,1 0 6,-2 0-11,-2-1-4,3 0 0,-2 2 3,-3 0 6,7 0-11,-2 0-6,2 2 10,0-1-9,-2 2 10,4-2-9,4 0 1,-4 2-2,-2-1 2,1 1-2,-2 2-1,4-3 1,-5 4-8,8-1 9,-7 3-2,-1 0-4,1-1 3,-3 0-3,2 5 1,-2-6 0,-1 4 6,-1-1-6,0 4-8,0-4 7,-1 2 4,2 2-5,0-1 3,0 2-7,1 2 8,-2-2 0,0 2-4,-2-3 1,4 4 4,-3-4 1,-1 1 4,4 2-30,-4-2 28,0 0-4,0 2 0,3 2 1,-4-3-3,1-2 3,1 5 4,-1-3 0,-1 1-4,2-4 14,-2 4-14,-2 0 2,-1-1-2,1-2 0,1 2-1,-1-1 4,0-3-8,-1 0-1,-1 2 7,0-3 0,1 2-4,0-1 4,-2 1-4,2-2 3,-6 6 2,6-4-4,0-4 4,-2 3 2,3-2-4,-2 5 3,-2-4-2,3-1 5,-2 2-5,0-1 3,-1-4-2,3 3 1,0-1-7,-3-2-10,0 7 19,0-3-2,1 0-12,1-2 12,-2-2-2,3 5 0,-2-3 2,-1-2-9,0 3 10,0-3-4,0 0 0,4 3 2,-4-3 7,0 0-14,0 0 5,0 0 0,0 0 0,0 0 5,0 0-6,1 4 2,-1-4-4,0 0 2,0 0-5,0 0 6,0 0-2,0 2 1,0-2 1,0 0-3,0 0-3,0 0 3,0 0 3,0 0-4,0 0 1,0 0 1,0 0 5,0 0-1,0 0-4,0 0 3,0 0-6,0 0 2,0 0-4,0 0 7,0 0-5,0 0 4,0 0-2,0 0 4,0 0-5,0 0 1,0 0 9,0 0-9,0 0 12,0 0-16,0 0 1,0 0-4,0 0 5,0 0 0,0 0 2,0 0 0,0 0 0,0 0-3,0 0 1,0 0 2,0 0 0,0 0 6,0 0-9,0 0 4,0 0-2,0 0 3,0 0 7,0 0-13,0 0 3,0 0-1,0 0-2,0 0 3,2 3-5,-2-3 7,0 0-5,0 0 11,0 0-7,0 0-1,0 0 3,0 0 3,0 0-2,0 0-1,0 0 1,0 0 0,0 0 4,0 0-5,0 0 3,0 0-1,0 0 5,0 0-5,0 0 5,0 0 0,0 0 2,0 0 0,0 0-7,0 0 11,0 0-10,0 0 13,0 0-10,0 0 12,0 0-10,0 0 3,0 0-10,0 0 10,0 0-2,0 0 1,0 0-1,0 0 2,0 0-2,1 3-4,-1-3 4,0 0-3,0 0-11,0 0 10,0 0-2,0 0 0,0 0-1,0 0 3,0 0-5,0 0 3,0 0-8,0 0 7,0 0 9,0 0-10,0 0-3,0 0-6,0 0 9,0 0-2,0 0-3,0 0 4,0 0 7,0 0-8,0 0 1,0 0-4,0 0 3,0 0 8,0 0-9,0 0 4,0 0-3,0 0-4,0 0 5,0 0-4,0 0 1,0 0-7,0 0 8,0 0 7,0 0-9,0 0 2,0 0-4,0 0 6,0 0-2,0 0 1,0 0-2,0 0 12,0 0-12,0 0-1,0 0 1,0 0 0,0 0 0,0 0 4,0 0 0,0 0-1,0 0-3,0 0 0,0 0 0,0 0 0,0 0 3,0 0-3,0 0-4,0 0 1,0 0 6,0 0-7,0 0 6,0 0 3,0 0-4,0 0-1,0 0-1,0 0 3,0 0 0,0 0 0,0 0 1,0 0-13,0 0 9,0 0 4,0 0-1,0 0 0,0 0-4,0 0 7,0 0-4,0 0 1,0 0 1,0 0-4,0 0 12,0 0-10,0 0 5,0 0-4,0 0-1,0 0 2,0 0-1,0 0 5,0 0-7,0 0 1,0 0 1,0 0 8,0 0-15,0 0 9,0 0-2,0 0-1,0 0 3,0 0-8,0 0 8,0 0-2,0 0 3,0 0-4,0 0-1,0 0-1,0 0 2,0 0-6,0 0 9,0 0 9,0 0-14,0 0 2,0 0-3,0 0 6,0 0 0,0 0-3,0 0 0,0 0-3,0 0 4,0 0-2,0 0 2,0 0 0,0 0-1,0 0 3,0 0-5,0 0 4,0 0-4,0 0 1,0 0-2,0 0 5,0 0-12,0 0 10,0 0 5,0 0-7,0 0 3,0 0-11,0 0 13,0 0 2,0 0-5,0 0-2,0 0 5,0 0 0,0 0-1,0 0-1,0 0 1,0 0 0,0 0 4,0 0-5,0 0-6,0 0 4,0 0 6,0 0-5,0 0-2,0 0 4,0 0-3,0 0 5,0 0 2,0 0-12,0 0 4,0 0-1,0 0 3,0 0-6,0 0 6,0 0 2,0 0-2,0 0-3,0 0 4,0 0-1,0 0 4,0 0-6,0 0 2,0 0 5,0 0-8,0 0 10,0 0-12,0 0 5,0 0-6,0 0 6,0 0-2,0 0 1,0 0 1,0 0 3,0 0-1,0 0-2,0 0-1,0 0 1,0 0-8,0 0 9,0 0 0,0 0-1,0 0 0,0 0 0,0 0 2,0 0 0,0 0 0,0 0-1,0 0-9,0 0 11,0 0-3,0 0-2,0 0 1,0 0 2,0 0 0,0 0 0,0 0-9,0 0-19,0 0-24,0 0-24,0 0-11,0 0-69,0 0-19,0 0-190,0 0-393,0 0 173</inkml:trace>
  <inkml:trace contextRef="#ctx0" brushRef="#br0" timeOffset="10803.8707">6008 4456 17,'0'0'127,"0"0"-6,0 0-4,0 0-9,0 0 0,0 0 3,0 0 2,0 0-3,6-14 0,-6 11-3,1-4-12,1 0 8,-1-1-6,2-2-1,-3 3-6,2-2-3,2-2-2,-3 2-8,5-1-8,-4-2 1,7-2-2,-5 3-9,3-6-3,-3 2 4,2 1-9,0-2-3,2 0-2,1 1-5,-1 0-1,2-1-4,0 3-3,0-2-4,1 2-3,-1 0-2,4-4-4,-1 4 2,-1 2-7,-2 1 2,-2 3-4,7-3-2,-3 3 3,2-2 1,0 1-7,-1 0-7,2 4 7,0-3-4,0 2-8,0 0 6,5 2-2,-7 1 6,1-2-3,2 4-2,-2-3 1,0 3 3,-4 0-5,4 3 0,-6-3-8,3 2 10,2 5-6,-3-7 2,2 5 1,-3-1 0,4 1 1,-5 1 0,1 0-7,1 0 7,-2 1 8,0 0-11,0 1 3,0 1 4,0 1-6,-2-1 1,4 4 0,-4-6-2,2 5 7,-1-2-5,-3 0 1,0-1 1,1 1 0,0-1 12,-2 0-10,2 7-4,0-10-1,-1 6 2,-2-3 2,2 0-5,-1-1-1,0-1 5,1 2-4,-2-2 9,1 3-8,0-4 0,0 3 3,0-2-2,2 3 3,-4-3-2,3-2 2,-3 1-13,2 0 11,-3 0 2,2 0-2,-1-1 4,-1 0 6,1-1-10,2 0-3,-3 1 6,0-5-5,1 5 9,1-2-8,-2 1 0,0-4 7,0 5-4,0-5-5,0 3 2,0-3 8,0 0-9,3 2 5,-3-2-1,0 0-4,1 6-2,-1-6-2,0 0 5,1 3 0,-1-3 1,0 0 3,0 0-8,2 2 3,-2-2 1,0 0 3,0 0-5,0 0 1,0 0 2,0 0-1,0 4 0,0-4-1,0 0 7,0 0-6,0 0 2,0 0-8,0 5 5,0-5 11,0 0-10,0 0 1,0 0-6,0 0 3,0 0 6,0 0-2,0 0 0,0 0 4,0 0-4,0 0-1,0 0 0,0 0 5,0 0 4,0 0-9,0 0 0,0 0 0,0 0 9,0 0-12,0 0 3,0 0 1,0 0-6,0 0 6,0 0 6,0 0-7,0 0 2,0 0 3,0 0 0,0 0-2,0 0 0,0 0-2,0 0 8,0 0-4,0 0 1,0 0 0,0 0-1,0 0-13,0 0 14,0 0-2,0 0 2,0 0-6,0 0 6,0 0-1,0 0-4,0 0 10,0 0-9,0 0-2,0 0 2,0 0 2,0 0-8,0 0 7,0 0 1,0 0-2,0 0 3,0 0 5,0 0-4,0 0-1,0 0 3,0 0 1,0 0-6,0 0-1,0 0 2,0 0 1,0 0-1,0 0 2,0 0-3,0 0 1,0 0-4,0 0 5,0 0-5,0 0 4,0 0-4,0 0 1,0 0 3,0 0-2,0 0 7,0 0-7,0 0 0,0 0 1,0 0-2,0 0 3,0 0-1,0 0 3,0 0-18,0 0-20,0 0-29,0 0-52,0 0-39,0 0-56,-10-2-202,10 2-444,-10-3 196</inkml:trace>
  <inkml:trace contextRef="#ctx0" brushRef="#br0" timeOffset="11782.8704">6999 4499 6,'0'0'114,"0"0"10,0 0 9,0 0 22,0 0 0,0 0 1,0 0-9,0 0-11,-3-10-9,3 10-15,0-7 11,1 0-3,1 3-7,0-1-5,-2-3-11,2-4-16,-1 3-3,2 0-7,0-2-1,2-4-2,0 1-7,-1 4-6,1-7-4,1 1-4,-2 1 1,3 1-6,-1-3-2,4 3-10,-2 0 7,-3 5-8,4-7-7,-3 8 3,1-6-4,0 4 6,-1 1-11,2 0 5,1 1-5,-3 0-1,7-4-2,-1 0 3,-1 5 1,-2-2-6,7 1 3,-3-1-3,0 2-3,2-2 8,-1 2-6,-4 2-3,3-2 11,2 0-13,-3 3 16,0 0-16,-1-1 3,-1 1-3,0 2 1,-1-1-4,0-2 8,0 3-6,-1 0 3,1-1-2,-4 2 0,5 0 2,-3 1-2,0 0 1,-1-3-2,-2 3 12,4 0-11,0 0 3,0 0-10,-4 0 10,2 0-1,1 0-1,0 3-5,2-2 5,-2 0-1,3 3 6,-2-1-7,-4 0-3,3-1 9,0 1 0,2-1-6,-1 2-1,-2 3 0,-2-4 0,3 4-3,0-4 3,-1 4-1,2 1 2,-1-1-2,0 1-2,0-1-2,-1 2 5,-1-1 4,4-1-1,-5 2-3,3 1-1,-1-3 3,1 1-2,-3 1-5,-1-1 2,2-1 1,1 0 18,0 0-22,0 2 5,-4-1-4,3-1 3,-1-2 14,1 3-17,-2-2 2,2 3 6,-1 0-4,-3-3 0,5 1 0,-3-1-1,1 2-4,0-1 2,-3 0 9,2-2-8,0 0 3,1 3-11,-1-2 10,-1 3 1,0-3-1,1-1-2,-1-1 4,0 5 0,1-3-2,-1 1-3,-1-2 3,2-1-11,-2 0 11,2 1 1,-1-2 0,0 0 2,-2 2-14,3-2 10,-3 0 2,0-3 2,3 4-6,-2-1 9,-1-3-5,0 0-2,0 5 0,0-5-2,0 0 4,2 3 0,-2-3 1,1 3-4,-1-3 7,0 0 6,2 3 4,-2-3 0,0 0 11,0 0-13,0 0 3,0 0 1,0 0 3,0 0-1,0 4 6,0-4-13,0 0-3,0 0 6,0 0-2,0 0-4,0 0 0,0 0-7,0 0 7,0 0-4,0 0-3,0 0 2,0 0 4,0 0-7,0 0-14,0 0-12,0 0-13,0 0-12,0 0-14,0 0-19,0 0-10,0 0-16,0 0-11,0 0-36,-9 5-38,9-5-34,-10 3-200,2-1-461,3 1 205</inkml:trace>
  <inkml:trace contextRef="#ctx0" brushRef="#br0" timeOffset="12877.0968">6873 5436 40,'0'0'202,"0"0"-12,2-5-11,-1 2-16,-1 3-15,1-7-7,0 6-11,1-5-7,2 4-12,-4-3 1,0 1-4,2 0-13,0-7 0,-2 5-12,0-2 4,1-2-10,-4 2-5,3 1-7,-2-2-1,2 3-7,-7-2-9,3 0 0,0 3-2,1 0 7,-3 0-11,2 5-6,1-3-2,-2 0-2,-1 2-14,-1 1 1,0 4-2,3 1-2,-3 3 0,-6 3-1,6-1 1,3-3-2,-3 10 19,1 3-5,1 5-5,3-7-2,-1-1-3,0 2 4,3 0-4,3 3-1,-3-4-1,2-2-3,-1 1-4,-1-7 4,0 2-4,2 1-6,0-4 6,1 2 0,-3-6-3,-1 1 3,-1 0 3,0 0-4,0-4-1,-1 3-10,-1-5-4,-3 1-6,1-1 4,-2-4-1,2 2-1,1-1 1,-2-2 1,1-1-1,-1 1 3,3 0-3,0 3 4,1-4 0,-3 1 2,3 1 0,0 2 3,1-3-3,0 3 5,2 2-9,-4-4-8,1 3-11,3 1-9,0 0-15,-1-5-14,1 5-23,0-6-1,0 6-33,8-1-9,-4 0-31,2-1-27,0 2-136,1-2-352,0 2 156</inkml:trace>
  <inkml:trace contextRef="#ctx0" brushRef="#br0" timeOffset="13385.6765">6939 5424 175,'2'-3'226,"-2"1"-19,0 2-18,0 0-20,4-6-22,-4 6 1,0 0-22,3 8 4,-3-1 1,-3 3-5,-1 6 6,1 0-23,-2 1-7,1 0-6,0 2-3,1-1-4,-1-2-12,0 1-7,3-5-8,-1-2-5,-2-1-4,1-1-7,0-3-4,0 1-6,1-1 3,0 0 0,2-3 3,0-2 4,-1 6-2,1-6 7,0 0 5,0 0-3,0 0-4,0 0-17,18-13 7,-8 2-7,4-7-10,4-1 7,-5 1 0,0 5-5,1 1 0,-4 2-19,1 0 12,-4 3-5,-1 2-1,1 1-4,-3 1-5,-1 0-1,2 1 1,0 1 1,-5 1 0,4 5-5,1-4 0,0 1 3,0 1-2,0 6 1,0-2 3,0 1-3,0-3-3,-1 3-8,3-1 17,-2-1-6,1 1 5,2-1-3,-3-2 1,3 0 6,2 1-3,-1-2 7,-2 0-3,2-3-8,-1 0 7,0-2-1,-3 1 2,2-4 2,0 1-3,1-3 6,-2 1-4,1-2 17,0-5-17,0-2-4,-4 4-2,2 0-2,-2-6 0,-1 1-1,-2 4 1,1 1 1,-1-2-2,-3 3-11,3-2 3,-3 0 3,-1 4-6,0 1-8,1 0-16,-4 2-4,1 2-14,-1 1-11,-1 0-16,1 2-16,-3 3-21,4-2-22,-5 4-19,4 3-32,3 0-26,-3-1-30,1-1-137,5 2-411,1-1 182</inkml:trace>
  <inkml:trace contextRef="#ctx0" brushRef="#br0" timeOffset="14394.7075">7425 5409 58,'5'-9'209,"0"1"0,-3 1-5,2-3-3,-2 4-7,1 0-8,-1-1-11,-2 0-9,1 1-18,-1 0-16,0 3-20,0 3-6,-3-2-14,3 2-7,-11 2-13,3 5-7,-2 5-5,1 1-1,-9 2-4,3 3-3,3 2-10,-3-1-3,5-7-1,1 3-13,2-1 7,2 3 0,2-6-3,-1 0-9,1-1 0,0-1 2,3-4-5,0 3 6,3-4 1,-2 3-17,1-3 23,-1 1-3,3-4-3,1-1 1,3-1-10,1-2 5,0-3-1,2-2-1,1-4-2,-1-1-11,2 1 10,2-8-3,-5-1-7,0 6 4,-1 1-4,0-1 1,0 3 1,-2-3-2,-3 7-3,-1 3 3,0-1-5,-2-1 0,2 4 3,-1 1-10,-2 2 2,0 0-3,0 0 2,0 0 6,-5 18-1,1-2 0,1-4-3,-1 3-1,-2-1 5,2 3-6,1 2 4,2-9 1,1 3-4,-2 0 3,4-1-1,-1-2 0,-1 1 8,3-2-5,-2-5 3,2 1-3,0 2 3,1-4 17,2 0-15,-2 1 2,1-4 1,3-2 1,-4-1 0,6-2-2,-2-2-2,1-1 1,2-3 3,0-1-7,3-8 1,-4 3-1,3-2-5,-2-3 5,3 3 0,-4-4 3,0-2-4,-3 8 2,4-8-2,-2 4 5,-2 6-3,1-2 4,-3 8 2,-3-3 9,1 0 2,-1 6 13,0-1 5,0 3-3,-1-1-2,1 2-3,-2 3-22,1-4 11,-1 4-7,2-3 2,-2 3-5,0 0-8,0 0 4,-6 10 7,2-2-4,-1 1 1,1 5-7,-2 5 6,-2-4 0,-3 9 2,0 3 2,5 0 0,-4-1 5,-1 2 3,-1 2-1,-2 14 24,3-12-15,-1-1 5,3 3-6,-4-1-6,1 12 8,3-16 2,-2 4-3,4-2-6,-3 1 9,3-1 0,0-3-14,0 0-11,-2 0 5,4-3-1,1-6 8,-2-1-9,3 0 30,0 2-34,1-3 5,-1-7 7,1-1-5,-1-1-8,2-2 13,0 1 1,1-3-3,-2 0 14,2-4 29,0 0-11,-1 5 8,1-5 0,-2 4 11,2-4 19,0 0-15,0 0-3,3-16-2,-1 8-16,3-6-5,-2-3-1,4-1-12,-1-10-14,1 2 16,-3-1-9,6 1 1,-3 0 2,2-2-7,0 2-8,0 1 6,-2-2-9,3 1 14,4 2-13,-6 1 3,5 2 3,-2-3-9,0 2 3,3 3 0,1-2-5,1 1 1,3 2-14,-2 0 7,5 2 1,-2 3 5,-3 1-14,-5 2 5,4 5 9,-3 2-2,2-1 1,-6 4-8,-1 0-4,-1 4 2,-1 0-3,-1-2-5,-2 5 5,1 0 6,-3 3-2,-1 3 0,-2 0 16,-2 7-12,-3-3 0,-2 0-2,-1-1 1,1-1 14,-7 3-9,-1-2-4,0-1-9,-2-4 11,-3-1-10,8-2-5,-3-4-12,-4 0-30,7 0 15,0-4-6,-3 0-12,2-1-12,-2-2 27,3-1-54,4 2-21,3-3-27,1 0-25,-2-2-24,1-3-31,1 4-41,5-5-61,-2 2-236,0-3-610,6 2 270</inkml:trace>
  <inkml:trace contextRef="#ctx0" brushRef="#br0" timeOffset="16918.7931">11752 7536 159,'0'0'153,"0"0"-3,0 0-7,0 0-5,0 0 4,0 0 6,0 0-10,0 0 12,0 0-4,0 0-11,0 0-14,0 0-1,4-9-12,1 2-1,-4 2-7,2 0-6,3-3-10,-4 2 2,3 0-1,0-2-2,-1-1-1,2-1-4,1-1-3,2-2-8,-2 3 1,1-2-4,-1 2-4,2-1 1,0 1-2,1-2-14,0 2 3,0-4-6,1 4-5,0 3-2,2-1 2,2 0-9,-3-2-3,2 3-2,0 2-2,2-3-11,-2 3 6,4 0 3,0-2-22,-2 0 15,6 4-2,-6-1 2,4-2-1,-3 2 11,-2 2-16,6-1 1,-7 1 3,7-1-5,-5 3-7,0-1 36,0 1-3,-2-2-3,3 2 3,-3-1-17,3 1 8,-1 0 8,-2-1 4,1 1-19,-1-2-1,-1 2 0,1 0 1,-3 0-17,3 0 16,1 2 8,-6-2 1,1 2-8,4 0-6,-1-1-5,1-1 3,0 2-5,-4 1 5,0 0 0,-2-1-6,1 2 8,-1-1-23,1 0 19,-2 2-5,2-3 0,-1 0 5,-1 3 17,0 0-21,-1-2 2,0 1-6,2 4 6,1-2 2,-2-2-5,2 1 0,-1 1-1,4 3-3,-1 0 3,-3-2 2,4 7-2,-4-7 5,3 5-1,-1 1-5,-1-6 4,0 4 1,1 0-1,-3-5-5,0 6 1,0-6 1,-1 4-5,-1-5 15,0 3-6,-2-3-3,1-2 5,0 3 1,-2 0-8,0-2 3,1-3 2,0 4-9,-3-3 8,3 3 1,-3-5 2,1 5-2,2-3-7,-3 2 8,0-4 0,4 4-2,-4-4 1,0 0 9,0 1-10,0-1 0,0 0 1,0 0-5,3 3 23,-3-3-21,0 0 1,0 0-4,0 0 1,2 6 7,-2-6-5,0 0 6,0 0 2,0 0-2,0 0 3,0 0-7,0 0-2,0 0 20,0 0-18,0 0 2,0 0-2,0 0 1,0 0-2,0 0 3,0 0 0,0 0-6,0 0 5,0 0 4,0 0-1,0 0-2,0 0 14,0 0 3,0 0-13,0 0 1,0 0-14,0 0-6,0 0 14,0 0 5,0 0 1,0 0-2,2 1-10,-2-1 6,0 0-2,0 0 3,0 0 0,0 0-4,0 0-3,0 0-31,0 0-41,0 0-37,0 0-34,0 0-38,0 0-33,0 0-17,0 0-50,0 0-226,-7 6-552,7-6 245</inkml:trace>
  <inkml:trace contextRef="#ctx0" brushRef="#br0" timeOffset="17914.8564">15695 7732 123,'7'-4'178,"-3"-2"4,4 2 2,1-1-7,-2 0 1,-3 0 0,2 0-2,-1-4-4,1 1-11,-2-2-1,-1 1-3,-1 3-7,3-5-1,-5 2-5,2 4-16,-2-6-14,-2 4-15,1-2-8,-1 4-12,-2-5-9,0 4-6,0 5-3,-5-2-24,2 3 1,-3 3-3,3-2-10,-4 5 1,-1 4-3,4-1-4,-2 0-3,6-1-11,-3 2 7,6 0 2,-3-1-4,1 4-2,0-3 1,4 6-4,2 2 2,-1-1-3,3-3 7,2 5-2,-3-5-2,4 11-2,-1-10-2,-2 0 1,1-1 1,-2-2-3,0-5 6,0 4 10,-1 0-21,0-1 3,-2-3-7,1-1-7,-1 1 0,-2-3 26,-1 2 2,-2 0-3,1-3 1,-5-2-3,2 0 0,-3-1 3,-3 2 8,1-2-9,0-2-2,-1 0-4,-2-3 1,4 0 1,2-1-2,-2 5-1,0-3-2,3-2 2,-1-1 9,2 4-12,-1-2 6,3 2-3,-2 0 1,3 2-1,2-2-8,-2-1-22,3 4-26,-4-4-31,4 4-39,0 0-29,0 0-24,0 0-15,11-2-37,-1 2-31,0-2-142,6 0-434,-1-1 192</inkml:trace>
  <inkml:trace contextRef="#ctx0" brushRef="#br0" timeOffset="18393.3294">16006 7674 254,'4'-5'292,"3"1"-20,-2 0-29,-3-1-30,4 1-19,-5 3-24,-1 1-18,0 0-11,6 6-6,-2 2-25,-4 4-11,3 0-10,-3 2-5,0 5-16,-3-1-2,3 3-5,-4-4-9,1 0-2,0 0-3,2-2-7,-2-3-4,0-1-5,3-1-3,-2-5 4,2 3-4,-2-4-5,2 1 10,0-2 4,-1 1 11,1-4 16,0 5 10,1-2 7,-1-3-12,0 0-5,17-11 1,-6 0-20,3-1 17,6-3-24,0 3-7,0-5 6,-1 2-7,-2 3 1,-2 4-5,-6-7-6,-2 12-14,0 0 10,-3 1-4,2-2 0,-2 5-7,-4-1-1,10 3 9,-6 0-8,-1-1 4,1 3-9,1-1 22,-2 5-25,3 0 1,-1-1 2,0 1 2,-3-1-2,5 1 4,1 4-1,1-6-5,-1-1 8,2-1 0,4-1 12,0-1-10,1 0 3,1-3-5,-2 0 2,0-6 10,0 2 12,-4-1 4,2 0 6,0-7-2,0 0 7,-1 0-10,-3-5 25,1 1-17,-2 0-3,-2-1 17,-2 0-32,-1-1-2,-2 0-2,-2-1-4,-1 5-15,-1-1-4,-2 4-32,-1 2-12,-4 1-19,0 2-28,-3 3-14,1 1-23,-2-1-28,-1 3-30,2 5-20,4 1-42,3-2-24,-1 3-228,2-1-542,6-1 240</inkml:trace>
  <inkml:trace contextRef="#ctx0" brushRef="#br0" timeOffset="19346.7519">16748 7746 158,'7'-9'299,"0"1"-17,-1-1 4,-1 0-9,-2-2-6,2 0-10,-5 0-18,4 0-7,-1-4-15,-2 8-12,1 0-19,-1 3-29,-1-1-16,0 5-25,-3-4-22,3 4 13,-11 4-25,1 3-1,-4 2-6,-3 7-5,0 3-17,0-4-8,0 5-7,6 1-8,-2-1 17,4-7-18,4 4-19,-1-2-3,1-4-2,5-1 8,-1-1-6,-1-1 1,5 0 2,-3-2-9,0 1 3,3-4 1,-2 2 3,3-3 10,3-2-14,-1 0 4,0 0-3,2-7-1,2 1-3,1-4 1,-4-1 3,3 2-4,0-4-5,6-6 15,-1 2-14,-4-8-7,-2 11 4,-1-2 8,2 5-4,-6 2-4,1 4 5,-3-2-11,1 2-4,-3 5 6,2-4-2,-2 4-6,0 0 26,0 0-23,2 11-3,-3-1-1,-2 0 5,3 2-8,-3 0 9,-1 0 7,4 0-5,0-2 5,3 3-1,0-2-5,1-3 10,3 4 18,0-3-17,2-1-5,3 1 5,2-1 2,0-4-12,-1-1 14,2-1 1,1-3-2,-4 0 2,0-5 1,4-1 10,-4 0 4,-1-2 8,6-11 11,-7 6-5,4-6 9,-1-4 1,1-2 6,-4 2-14,5-5-16,-6 2 19,-1-3-6,2-1 20,0 2-16,-1-2-3,-5 12 11,1 1-1,-2 1 3,0 7 16,-2-3 4,1 3 0,-1 4-7,1 0-10,-1 0-4,0 2-5,-1 2-16,0-3-2,0 5 4,0 0-12,0 0 1,0 0 6,0 0-7,-7 16-5,3-2-5,-4 14 5,-1 0-25,-1 4 24,-2 11 2,-4 6-15,-1 0 12,3 1-1,-3 1-1,0-4-2,1 0 5,0 0-6,-1-5 0,7 2-2,-1-13 3,4 2 5,-1-4-7,1 5-1,-1-6 2,3 3-3,2-4-12,0-8 1,-2 9 11,0-13-12,1-3 15,4-3 0,-3 3 4,2-6-6,-2 1-11,3-3 12,0 6 5,-3-6 23,3-1 34,0-3 55,0 2-3,0-2 11,0 0-13,0 0-4,0 0-30,6-19 1,-2 9-5,0-8-20,5-7 8,-2-2-11,4-3-4,0 1-5,2-2-4,4-10-7,-1 9-5,-4 2-7,2-3 4,0 3-20,7-6 11,-5 7 2,-2-1-6,4 4-1,2 1-14,-6 0 11,4 10-5,6-6-15,-7-1 16,3 5 3,1 1-9,3 4 4,-1 2 21,-2 2-28,0 1 2,-6 6-12,-1 2 10,2 2 3,-5 2-6,-1 4-2,-3-3 0,3 0 4,-3 2-21,-1-1 12,-2 5-5,-2-5 0,0 1-5,-4 1 0,2-1-8,-2-1-1,-2 1-14,-2 2 9,-4 6-10,-4-7-10,1-3-15,-4-1-15,3-1-23,-7-1-15,0 2-29,7-2-2,-8-1-22,6-1-25,-1-2-14,3-1-16,-3 2-14,2 0-22,3-4-31,-2 0-43,4 4-22,-4-3-278,4-1-695,3 1 308</inkml:trace>
  <inkml:trace contextRef="#ctx0" brushRef="#br0" timeOffset="20692.7643">12776 8665 64,'0'0'125,"0"5"-18,0-5 15,0 0-3,0 0 6,0 0 2,0 0-4,0 0 14,0 0 2,0 0 7,0 0 3,0 0-1,0 0 8,0 0-6,0 0-15,0 0-11,4-14 5,-1 7-18,-2 2-9,4-7 1,-1 2-16,3-4-3,0 0-7,0-4-7,0 6-15,2-6 2,3 8 0,1-12-7,3 5-1,-7 2-7,8-3-3,2 2-3,-1-2 0,3 3-7,0 1-4,-1-1 3,0 0-3,-1 7-5,2-1 1,-6 4 0,4-3-6,-5 2 0,3 0 13,4 0-15,2-2 0,-5 6 0,4-4-5,-7 5 3,6 1-2,-5-3-3,6 1-5,-1 2 6,0 5-1,-4-5 9,-3 4-14,3-1 15,-1 2-9,6 6-7,-8-5 0,0 3 0,1-1 14,0 3-15,-4-1-3,3 2 3,-2-2 7,-1 2-14,0 1 9,0-2 1,-1 0-2,-3-2 3,2-1 2,-2 1-1,1 0-2,-3-1-1,0-3-1,-1 2-1,1-2-1,-3 0 4,4 2 14,-3-2-18,-2 1 2,3-3 4,-1 4-6,-3-5 3,3 1-7,0 0 14,-2-1 2,1 0-15,-2 4 4,0-6 0,0 0 1,1 4 14,-1-4-12,0 0-4,2 1-3,-2-1-18,0 0-14,1 3-19,-1-3-14,0 0-4,4 4-15,0 0-22,1 1-26,2-5-24,1 7-21,6-2-39,6 3-217,0 1-474,2-2 210</inkml:trace>
  <inkml:trace contextRef="#ctx0" brushRef="#br0" timeOffset="21318.362">15955 8807 135,'0'-8'260,"2"3"-8,-2-2-6,4 2-18,-3-2-17,1-3-13,-2 1-11,1 2-12,-1 0-14,0 3-7,-1-8-14,-2 8-15,0-5-15,0 0-15,-1 3-22,-3 3 5,-3 1-11,0-1-9,0 1-7,-1 4 0,-1 3-12,-4 2-2,3-2-6,2 5 3,-2-2-12,4 5 0,2-4-7,2 2 1,0 1-1,3 4 4,2 1-8,2-6 1,1 6-3,2 0 4,5 6-4,-2-8 1,1 0 1,-1-1-1,-1-1-2,3 1 0,-6-5-4,2 0-2,1-3-2,-4 2 7,-2-4 0,2-1-11,0 2 6,-3-1 3,1-1 1,-1-3-2,-4 9-3,-1-6 3,-5 2 3,-2-2 0,-5 0-3,3 0 5,-8 0-9,6-3-10,-5 2-15,6-2-2,-8 2-4,6-1-24,3 2-14,-2-3-20,1-1-14,5 4-30,2-4-26,2 1-28,3-1-43,3 1-163,0 0-424,0 0 187</inkml:trace>
  <inkml:trace contextRef="#ctx0" brushRef="#br0" timeOffset="21784.1528">16167 8778 198,'6'-5'291,"-3"0"-37,0 0-24,0 2-38,-2 2-7,-1 1-20,0 0-17,-9 18-10,2-4-17,-6 9-11,0 0-8,1-2-5,0 0-11,1 4-4,5-10-9,-1 1-12,2-2 7,-1-2-16,2-3-4,1-1-6,3 0-1,-3-2 1,2-1 3,0-2 6,1 1 11,0-4 14,5 3 10,2-5-7,4 0 1,2-6-21,5-1 34,2-2-8,-2-3-6,-1 2 3,3 0-20,-6 2 8,0 2 6,0-1 10,-5 5-29,-1 1-6,-1-1-12,-3-2-5,1 4 10,0 0-23,0-1 5,-3 5-15,-2-2 14,7 5-23,-5 1 7,-1-1-1,3 5-1,-2-1 0,-1 0-23,3 1 21,1 5 10,-2-6 2,4 0-12,-2 1 3,4-3 1,3 3 21,-5-5-38,6 0 15,1 2 9,-3-5-5,3-4-2,-4 0-4,4-2 4,-1-1-3,1 0 13,1-3-5,-6-1 0,5-2 11,-3-3 9,3-3 3,2 0 3,-9 5 0,0-4-7,0-8-6,-1 6 6,-2-2-6,-3 4-8,2-2-7,-6 0 2,2 6-9,-3-2-5,-3 4-12,-1-3 2,-2 1-47,2 8-21,-3-4-26,1 3-29,0 3-19,-1 2-48,3 3-33,0 2-27,0 3-35,4-2-260,3 6-600,3-8 266</inkml:trace>
  <inkml:trace contextRef="#ctx0" brushRef="#br0" timeOffset="22648.0423">16868 8898 73,'7'-7'306,"-1"2"2,1-9-7,-3 4-20,0 0 5,0 0-2,1-4 1,-3 4-24,1-1 5,0 3-33,-3 2-11,2-1-26,-2 3-15,0-2-19,0 2-20,-2 0-22,-1 1-1,3 3-20,-21 5-15,4 6-2,-6 2-14,1 2-10,-2 2-4,5 0-5,-2 0-16,6 3-14,0-2-18,6-2 15,2 0-7,0-2-17,4-4-4,-1 2-2,4-3 1,0 4-4,0-7 3,0 0 9,0-1 3,3-3-2,1-1 5,3 1 0,2-4 7,-1 1-4,5-4-3,0-3 4,-1-1-3,1-2-2,2 1 4,2-10-5,0 3 5,3-1 5,-6 0-5,-3 3 12,-1 4 20,-3 3-14,-1 3-4,-2-1-6,-1 2 4,0 0 9,0 3-25,-3 1 0,0 0-3,2 9 2,-6-1 8,1 1-8,2-1-4,-1 0-5,1 4 6,1 1 1,1-2-3,-1 1 9,3-3-11,0 4 18,3-2-13,0-2 7,-1-2-2,2 0 17,2 0-17,3 1 5,-2-6 5,1 1-14,3-2 31,-1-1-26,1-4 9,0-2-2,-1 2 12,0-5 6,1-2-6,5-6 10,-3-1 10,-1-2-15,-2-6 2,5 0-4,-1-1 4,-4-2 2,5-13-10,-6 19-3,3-9 2,-4 1 3,0 4 10,-3 2 6,0 8 12,-3 3 8,0 3 2,-1 0-2,-1 5-10,-2-1-7,2 1-29,-1 4 16,-2 2-3,0 0-6,0 0-3,1 16-4,-4 1 5,-4 11-3,0-1 1,-4 18-2,-7 3 3,9-5-7,-1-9-2,2 12 5,-2 0-5,-3 2-3,6-16 2,-3 2 1,3 2-10,-4-3 9,1 21-4,3-25 3,0 0-2,-1-1 8,-1-2-4,2-9-4,1 6 2,1-8-1,2 2 1,-3-5-4,4-5-1,-1 4 10,1-6-6,0 1-2,-1 1 4,1-3 6,2-2 18,0 1 36,0-3 30,-4 6 33,4-6 19,0 0 2,0 0-16,0 0-8,1-17-32,2 5 5,2-7-8,0-6-16,4-4-3,3-2 14,-5 0-28,3-3-4,1 5-18,1 0 9,-1 1-11,3 3-5,0 0 7,3-1-8,-1 4-4,-7 7 7,8-4-20,-3 2 0,-1 6-18,1-1 17,3-1 2,-5 5-8,1 4-7,-3 2 9,4 1-11,-1 6 6,-3-3-5,0 2 0,-2 0 11,-1 4-33,0-2-2,-4 2 1,1 1-4,-2-1-11,-2 1-3,-2 1-11,-2-1-15,0 0-17,-5 4-26,-2-3-29,-3-2-31,-6 5-35,1-8-18,-2 0-47,-1 3-18,0-3-18,-1-1-21,-3 2-24,0-6-29,2 1-31,1 0-272,1-2-744,-1-2 330</inkml:trace>
  <inkml:trace contextRef="#ctx0" brushRef="#br0" timeOffset="24962.7874">13120 9247 104,'-3'-7'198,"3"3"-13,-3-1-8,3 1-18,0 0 6,0 4-33,0 0-11,0-5-14,0 5-10,0 0-6,0-7-17,0 7-16,0 0-3,0 0-5,0 0-3,0 0-5,-3 15-2,3-6 0,0 3-6,-1 5-3,0 0-8,-1 0 4,-1 2-3,2 6-22,-6 3-24,3-4-19,-3 3-42,-2 0-30,1-3-37,-2 5-129,0-4-303,2-2 134</inkml:trace>
  <inkml:trace contextRef="#ctx0" brushRef="#br0" timeOffset="25154.3511">13021 9835 20,'0'0'258,"0"0"-30,0 0-22,0 0-20,0 0-23,-1 5-14,1-5-19,0 0-18,0 0-4,0 4-12,0-4-14,-1 6-17,-1 0-21,1-1-15,-1 5-30,-1 5-36,1-3-30,-1 0-15,-3 4-33,1 3-14,0-4-113,-2 12-260,2-3 116</inkml:trace>
  <inkml:trace contextRef="#ctx0" brushRef="#br0" timeOffset="25881.3389">12928 10314 51,'0'4'119,"0"0"-9,0 0-6,-2 0-12,2-4-3,2 6-8,-2 1-1,-2-5-16,2 5-13,0-2 2,-2 0-4,1 5-8,-1-4-12,0 5-13,2-1-17,-3 1-9,0 0-7,0 5 6,-1 1 27,3-2-24,-4 1 1,0 0-6,5-3 10,-5 4-4,3-5 5,-3 1 10,2-2 0,0 4 5,2-5 7,-3 0 4,1 2 1,0 0 3,2-2 9,-3-1 11,2 1-9,-2 2 10,4-3-6,0 1-1,-3 3-6,1-4-18,2 1 16,-2-4-5,2 3-1,-1 2-3,-1 0 3,-1-2-4,3 1-9,0 1-8,0 1-5,-2-2-16,0 2-20,1-2 17,1 0 16,0 4-17,-3-4-6,3 1 15,-2 0-3,1 0 12,0-1-15,1 7 7,-2-9-1,0 1 0,0-1-1,1-1 10,-1 7 2,0-5 4,2-1 6,-2 2-10,1 0 3,-2 1 3,0 1-7,2 2 5,-1-1-1,-1-1-8,2-1 10,-2 6 0,0-8 1,2 5-4,-3-2 3,2-1-8,-2 3 13,1-1-4,0 1-8,2-3 4,-5-3 0,6 4-4,-2-4 1,-3 1-4,5 3-15,-2-3-1,0 1 0,-4 0-10,4-1-5,0 3 10,-2 0-11,1-2 9,-2 0 4,0 7-3,3-2 18,-3-5-14,0 9 3,1-9-3,-1 4 3,1 1 10,-2-1-1,4-2-8,-3-2 15,1 3-10,0 3 7,1-4 6,0-2 5,1 3-19,0-3 15,-1 1-10,2-2 10,-2 4 12,0-2 0,2-1-6,-1-3-1,2 4 5,-1 3-1,-3-2 9,2-2-12,1 4 3,0 1 11,-4 1-18,3 1 5,0-4-11,-1 0-1,3-2-15,-1 4-10,1-1-6,-3 0-4,3 2 4,-3 0-10,2 0 5,-2-3 3,0 1 5,0 2 2,3 0-6,-7-1 17,7-4 2,-2 4 14,-1-4-7,-2 7 5,4-1 9,-4-5 0,2 0-6,1-1 11,-1 1-5,3-1 14,-4 0 5,-1 0 13,2 2-12,-2-3-2,4 0-26,-1 3 33,-3-3-9,4 1 9,-2-1-13,1 1-12,1 0-2,-2 2-13,3-4-28,0 0-18,-3 0-18,3 1-79,-1 0-166,0-1 74</inkml:trace>
  <inkml:trace contextRef="#ctx0" brushRef="#br0" timeOffset="26021.543">12511 12432 123,'-1'5'142,"-2"-3"5,3-2-36,0 7-9,0-7-23,0 3 12,0-3-16,0 6-8,0-6-2,0 3-17,0-3-20,2 8-22,-2-7-18,0-1-33,0 0-35,0 0-79,0 0-170,0 0 75</inkml:trace>
  <inkml:trace contextRef="#ctx0" brushRef="#br0" timeOffset="26988.6653">10701 11469 74,'0'0'135,"0"0"-12,-3-1-15,3 1-7,0 0-4,0 0-16,0 0 1,11-7-2,-4 8 0,1-2-6,0 1-4,6-3-5,1 2 1,6 2 9,1-2-2,4 2-5,-1-3 5,2 2-4,2-3 13,14 1-16,-3-5-1,6 7-3,-1-4 0,-5 4 5,8-1-11,-3 1-8,1 1-19,-3-1 16,2 2-8,-4 2-3,-1 1 2,0-2 5,1-1-16,-3 4 1,3-3-8,-3 0 0,-7-3 3,7 0-11,2 6 2,-11-8-11,0-1 10,13 5-4,-14-1-2,13-5 6,-15 1-6,15 6-2,-13-3 1,2 0 1,0 3-1,-4-5 11,2 2-15,1-1 3,-2 2-10,-1-2 11,0 1 0,0 0-5,-2 0 4,0 0-11,-1 1 9,-2 2-3,1-4 5,2-1 0,0 1 3,0 1-6,0-6 0,0 6 0,1-1 1,1-2-9,2 1 9,-3 2-1,2-1-6,-2 0 7,-1 0-4,3-1 5,-4 2-4,2 0-9,0 0 11,-2 3 1,-1-4 0,1 1 1,-2-2-1,3 4 0,-1 1 1,1-5-2,2 2 2,-2 0-2,3-6 2,1 0 3,-1 4-11,1-2 12,3 3 4,-4-3-1,1-4 3,-3 8 9,4-1-4,-3 1 3,1-3 3,0 3 3,-5 0-9,5-2 16,-1 10 2,0-11-3,-1-2-1,3 2-4,-2-1-3,0-1 3,0 3 9,2 1-11,-1 1-6,-1-2 1,0-5-6,0 7-7,-1 0 8,-1 3 2,-1-6-3,-8 3-1,1-1-4,3 2 0,-5 2 2,0-6-1,-4 3-5,-3-1 5,3-1-3,-6 0-4,2 3 6,2-2-9,-3 3 7,-5-2 4,7-1-8,-7 1-5,4-1 4,-4 1-2,0 0 2,6 0 8,-6 0-6,0 0-14,2 2-12,-2-2-24,0 0-25,0 0-32,0 0-55,7-2-59,-7-1-209,5-1-461,-5 4 205</inkml:trace>
  <inkml:trace contextRef="#ctx0" brushRef="#br0" timeOffset="27773.649">19809 11558 265,'0'0'253,"0"0"-8,-3-3-10,3 3-11,0 0-8,0 0-18,0 0-4,0 0-17,0 0-25,0 0 0,0 0-12,0 0 11,9-2-8,-4 1-8,5 1 4,11-2-5,2 4 1,-2 1-14,4-3-22,2 0 16,1 5 6,3-5-30,-3 0 23,0-5-9,2 3-7,-2-1-13,-1 3-39,-4-3 35,2 7-11,-4-5-11,-9 2 2,0-4-14,1 2 1,-5 0-2,2 1-13,-3 0 5,-3 0-4,2-3 0,-2 6-8,-4-3-7,7-4-16,-4 2-36,1 1-35,-4 1-52,6 0-75,-6 0-51,1 4-54,-1-4-39,-4 9-259,-3-3-646,0 1 286</inkml:trace>
  <inkml:trace contextRef="#ctx0" brushRef="#br0" timeOffset="29341.7781">4521 12525 186,'-3'-3'200,"-1"2"-40,4 1-22,-6-3-16,6 3-15,-4 0-1,4 0-19,0 0-8,0 0 0,14 4-7,-7 0 11,6-3-4,8 0-2,0 4 0,3-1-8,6-3 2,7 3-5,-7-2 4,11 1-16,7-3 15,-2 0-3,22 0-7,-18-3 15,18-1-4,1 1 4,3 8 0,-3-10-7,-1 3-3,-19 2-3,23 0-5,-3-5-5,-20 5 19,20 0-25,-18 0-6,19 0 1,-3-4-5,-19 3 16,22-2-18,-24 4-5,22-5 0,-20 4-1,18-1 13,-17-1-17,20-1-4,-22 0 1,2 2-5,-4 2 2,6 0-5,-3 1 2,-2-4-12,-1 2 6,2-1 1,-8 1 1,1-1-5,-11-2 11,0 2-11,11-6 2,-10 6 1,0 0 5,8-2 13,-9-1-7,12 2 0,-3-3-9,0 0 6,0 3-3,3-1 3,-2 1-5,1-1-5,-1-2 2,1 3 0,-12 0 1,-1 2-3,2-3-20,-1 2 25,-1-5-4,1 6 3,-1-2-2,0 2 12,-2 0-17,2-3 9,-2 3-16,-2-5 7,5 4 5,-3-4-2,1 4-3,-1-1 8,-1-3-10,1 10-5,-2-10 7,-3 2-3,1-2-9,-7 3 10,0-1 4,-1 3-15,-4 0 13,-3-1-1,1-1-2,-1-2 3,-2 4-4,0-1 4,-4 1 0,7 1 5,-7-1-1,7 0-6,-7 0 6,5-1-2,-5 1 7,0 0-9,5-1 4,-5 1-3,0 0-2,3-2-6,-3 2 5,0 0-3,0 0-36,0 0-28,0 0-32,0 0-24,0 0-25,0 0-33,0 0-35,0 0-26,0 0-193,0 0-470,0 0 208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0:30.388"/>
    </inkml:context>
    <inkml:brush xml:id="br0">
      <inkml:brushProperty name="width" value="0.05292" units="cm"/>
      <inkml:brushProperty name="height" value="0.05292" units="cm"/>
      <inkml:brushProperty name="color" value="#FF0000"/>
    </inkml:brush>
  </inkml:definitions>
  <inkml:trace contextRef="#ctx0" brushRef="#br0">9223 2914 74,'0'-9'148,"1"4"3,-1-4 39,0 3-13,1 4-8,-1-4-2,2 2-7,-2-1-4,1 1-14,-1-1-12,0 5-4,0-6-23,0 6-6,0 0-17,0-5-6,0 5-5,0 0-16,0 0-5,0 0-8,0 17 0,0-8 5,-1 17-14,-2 3-3,3 1-6,-3 3-29,3 1-29,-3-1-28,3 16-36,-2-13-54,0-2-38,-2 10-137,2-10-354,1-1 157</inkml:trace>
  <inkml:trace contextRef="#ctx0" brushRef="#br0" timeOffset="281.949">9177 3562 39,'0'0'164,"0"0"-14,0 0-16,0 0-10,-1 10-9,1-5 0,-4 7-24,1-1-2,0 4-7,0 3-10,-2 1-11,1 6-23,-2 1-32,-2 8-40,0-8-36,3 3-32,-1-1-77,3-5-195,-3 5 87</inkml:trace>
  <inkml:trace contextRef="#ctx0" brushRef="#br0" timeOffset="520.035">9051 4421 141,'0'11'161,"0"-11"-16,1 9-15,-1-4-6,0 6-17,0-11-20,0 13-16,0-3-47,0 1-32,-1-1-46,-2 2-101,0 1-168,0-1 75</inkml:trace>
  <inkml:trace contextRef="#ctx0" brushRef="#br0" timeOffset="690.3308">8983 4946 33,'0'7'197,"0"-7"-21,0 10-11,0-5-13,0 1-19,2 4-15,-2-3-11,1-1-10,2 2-8,-3 0-19,1-3-29,0 4-23,-1-1-29,0 6-32,0-4-49,-1 2-117,0 4-225,-3-3 99</inkml:trace>
  <inkml:trace contextRef="#ctx0" brushRef="#br0" timeOffset="842.2038">8961 5445 166,'-3'9'201,"1"0"-22,0 2-15,-1-1-27,3-2-5,-3 3-11,0 0-25,3 0-21,-1 1-41,1 0-20,0 4-46,0-5-33,-2 1-37,1 3-85,1-3-202,-3-1 89</inkml:trace>
  <inkml:trace contextRef="#ctx0" brushRef="#br0" timeOffset="1081.8715">8882 5963 90,'-3'8'243,"0"-1"-37,3 3-16,-3-3-23,3-7-14,-1 14-20,2-7-9,-1-7-9,-3 15-13,2-8-17,1-7-24,-1 15-32,3-5-34,-2-3-23,0-7-29,-1 17-25,-2-8-7,2 3-13,-1-4 5,-2 4-2,3 0 13,-3 1-2,-1 1 15,1-4 16,0 1 22,-7 1 25,9-4 16,-1 1 20,1-4 13,2-5 11,-5 9-3,5-9 4,-4 7-3,4-7-7,0 0-14,0 0-26,0 0-34,0 0-47,0 0-90,0 0-182,-7-18 81</inkml:trace>
  <inkml:trace contextRef="#ctx0" brushRef="#br0" timeOffset="2173.6526">4211 4405 40,'0'0'78,"0"0"2,0 0-3,0 0-4,0 0-9,0 0 8,0 0-19,0 0-24,0 0 31,0 0-9,0 0-6,0 0-2,0 0-10,0 0 13,-3 5 3,3-5 1,0 0-5,0 0 2,0 0 19,-4 2-1,4-2 2,0 0-3,0 0 10,0 0-7,-10-4 1,10 4-3,0-2 7,-7 1 9,7 1-1,0-5 0,0 5 3,-4-3-3,1 1-4,0 0 0,3-3-6,-1 0-7,0 1 2,3 0-3,-3-3-1,0 3-10,1-5-7,1-1-7,3-1-3,-1 1-4,1-3-5,0-2-2,3 1-4,0-1 4,3 1-9,0 0-1,-3 1-7,4-1 5,-1 2-1,7-5-5,-3 6 0,5-3 0,-5 5 0,4-6-5,-4 10 2,0-1-1,-4 4 1,11-2-4,-8 0 2,2 4 17,-1 0-20,2 4 0,-3 0-3,2-1 3,-2 5 1,-1-1-6,1 3 1,1-1-5,-4-1 14,4 4-11,-5-1 1,2-1-2,-1 2-17,-2-2 18,2 3-3,0-1 1,-2 0 0,1 1 15,-4-4-18,7 11 5,-4-4-2,-4-4-2,2 2-2,-1 0-2,4 1 4,-6-3-1,1 5 4,-4-4 17,2 2-17,-2-4 0,2 0 5,-2 0 1,0 1-6,0-5 0,0 4 6,0-5-6,0 1 10,3-2 5,-3-1-6,0 0 0,-3 0 1,3-4 0,0 7 1,0-7 0,0 0 0,-2 3 6,2-3-3,-2 4-1,2-4 2,0 0 2,0 0 7,0 3-12,0-3-17,0 0-24,0 0-38,0 0-33,0 0-52,0 0-38,0 0-140,0-17-368,4 10 163</inkml:trace>
  <inkml:trace contextRef="#ctx0" brushRef="#br0" timeOffset="2818.4649">4880 4443 56,'-7'0'121,"7"0"-4,0 0-3,-5-6-12,5 6 0,0-8-11,2 2-6,-2 0-3,3-3 7,0 1 6,0-3-26,-2 0 24,5-5 4,-2 0-7,3 0-5,-3-1-18,2 0 13,-1 0-9,1 4-2,2-3-4,2 0-16,0 0 7,3 3 0,1-5-13,2 1 1,2-2-8,-1 5 1,1-1 1,2-1-11,-2 2 2,3 1-12,0 2 5,-2 0-5,0 3-4,1 1-1,1-1 4,-4 6-5,-1 0-3,-1 0 8,2 2-7,-3 0-4,0 0-2,0 0 3,0 2-9,-1 2 9,-3-3-3,1 6-1,-2-3 0,2 1 4,0 3-3,0-3-3,-4 4 0,2-4 2,2 5 4,-1 0-9,3-1 5,-3 4-3,0-3-1,-2 0 6,3 4-1,-1-2-8,0 2 15,0 1-13,1 1 5,-1-3-3,-5 1-1,3 1 11,0-1-7,-1 1-4,-1-1 1,-1 1-1,-2-2 3,3 4 2,-5-7-6,3 5 4,1-1-1,-3-1 6,1-1-4,1 4-1,-2-5-1,-1-1 1,3 0 9,-2-1-13,-1 3 6,-1-5 8,2 0-11,-4 1 0,2-3 3,0 4-6,2-4 4,-1 2-2,1 0 1,-2-4 4,0-3-1,0 7 0,0-7-6,0 8 4,2-6 3,-2-2-3,-2 7 12,2-7-10,0 0-2,0 0 0,0 0 1,-2 5 2,2-5-2,0 0-6,4 4-39,-4-4-24,2 3-33,-2-3-39,0 0-28,4 7-32,-4-7-101,0 0-325,10 3 143</inkml:trace>
  <inkml:trace contextRef="#ctx0" brushRef="#br0" timeOffset="3473.0452">5887 4417 25,'0'0'45,"0"0"-5,0 0 4,0 0-3,0 0-6,0 0 1,0 0 0,0 0-9,0 0 12,0 0 4,0 0-4,0 0 6,0 0 37,0 0-34,0 0-2,0 0 0,0 0 4,0 0-15,0 0 21,0 0-15,0 0-11,0 0 1,0 0 6,0 0-10,0 0 0,0 0 31,0 0-33,0 0-7,0 0 5,0 0 4,0 0-3,0 0 4,0 0 8,0 0-6,0 0 10,0 0-18,0 0 12,0 0-1,0 0-3,0 0 3,0 0-9,0 0 8,0 0-1,0 0 0,0 0-5,0 0-4,0 0-3,0 0 6,0 0-24,0 0 21,0 0 1,0 0-2,0 0-1,0 0 2,0 0-10,0 0 3,0 0-2,0 0-7,0 0-12,0 0-15,0 0-8,0 0-16,0 0-20,0 0-25,0 0-2,14 6-13,-14-6-20,4 0-3,-4 0-68,0 0-211,0 0 94</inkml:trace>
  <inkml:trace contextRef="#ctx0" brushRef="#br0" timeOffset="5124.9306">5915 4521 79,'0'0'103,"0"0"-1,0 0-8,0 0 15,0 0-6,0 0-2,0 0 6,0 0 3,0 0 1,0 0 1,5-4-2,-5 4 1,2-6 1,0 1-1,2 0 3,-1 0-1,1 0 2,-3-2-5,5-2-6,-2 0-12,3-5 7,3 1-20,-1-1-5,-3 0-8,2-2-9,0 1 3,2-3-10,3-2-6,-2 2-9,6-2 0,-2 2-1,-3 5-9,0 1 0,1 1 3,1-1-10,-3 2-3,2-2 2,5-2-5,-2 7-9,-5-1 8,6 4 0,-6-1-2,3-1-3,0 4-3,-1-1 4,1 3-1,0-1-4,0 1 1,-1 0-6,-2 1 5,-1 2 3,3 1-7,5 0 6,-5 2-10,1-1 8,0 1-1,-2 0 1,1 4-6,-1-4 6,-2 2 1,2 0-3,-3-2 6,-2 1-6,-2 2 2,5-3-2,-3 1-2,-1 0 2,2 0 0,-1 0 1,-2 0 2,2 0-3,1 1 9,-5-1-8,1 5-4,0-5-2,1 1 16,-1 1-9,0-2-2,-1 3-2,1-2-1,0-3 0,-1 5 2,1-4-4,-3 0 7,3 0-6,-3-1 5,2 0-1,-1 1 1,0 1-3,-1-2 7,2 0-8,-1 0 4,-1 2-1,2-1 9,-2-2-5,2 3-1,-1 2-5,0-4 3,-2-1-2,3 0 12,-1 1-11,-1-1 2,-1 2-1,1-4-3,-1 2 3,2 0-2,-2-4 1,1 7-15,1-5 18,-1 1-3,-1-3 5,1 5-4,-1-5-5,1 3 6,-1-3-1,0 0-2,2 4 3,-2-4 11,0 0-11,0 0 1,0 3-4,0-3 1,0 0-12,0 0 13,0 0-3,0 0 2,0 0 2,0 0 9,0 0-2,0 0-10,0 0 9,0 0-4,0 0-1,0 0 5,0 0-3,0 0 9,0 0-4,0 0-1,0 0 2,0 0 0,0 0-7,0 0 5,0 0 0,0 0-3,0 0 0,0 0 6,0 0-6,0 0 0,0 0-8,0 0 9,0 0-7,0 0 7,0 0-4,0 0 1,0 0-4,0 0 2,0 0 3,0 0-1,0 0-2,0 0-1,0 0 5,0 4-2,0-4 0,0 0-10,0 0 9,0 0 5,0 0 4,0 0 9,0 0-4,0 0 9,0 0 0,0 0-2,0 0 5,0 0 1,0 0-5,0 0-6,0 0-9,0 0 14,0 0 2,0 0-13,0 0 2,0 0-1,0 0-4,0 0-1,0 0-3,0 0-6,0 0-9,0 0-28,0 0-24,0 0-24,0 0-25,0 0-42,0 0-11,0 0-40,0 0-21,0 0-5,0 0-171,0 0-432,0 0 191</inkml:trace>
  <inkml:trace contextRef="#ctx0" brushRef="#br0" timeOffset="6148.5163">6934 4478 41,'0'0'133,"0"0"-14,-3-4-3,3 4 13,-4-6-5,4 6-4,0 0-2,-3-2 3,3 2-10,0 0-3,-3-8 3,2 4-2,1 4 5,-3-8-16,4 2-4,-1 0-4,0-1-8,2-3-6,-1-1-7,3 0-4,2-4-2,-1-1-7,5 2 2,-3-3-4,0 1-4,3 0 5,0 1-13,3 2 1,-3-3-2,-1 3-2,6-6-2,-4 7-1,3 1-1,-3-2-1,3-1-2,-1 2-1,-2 2-1,8-3 4,-4 5-7,-1-1-2,3 0-1,1 0-3,-2 0-2,-2 4 3,3-1-4,-2 0-1,-1 2-5,1 0 3,-1-3 1,0 5-6,0 0-3,-3 1 1,-1-1 0,0 1 0,-1-1-3,6 4 3,-7-1-4,2 1 0,-3-2-3,0 3 6,2-3-4,-2 5 3,1 1-3,-1-2 5,0 0-7,0 3 2,0-2-2,0 2 3,6-1 8,-7 1-10,-2 0 0,0-2-10,2 4 13,2-1 0,-5 1 0,3-2-1,-2 2 5,0-1-4,0 5 1,0-6-2,1 3 0,-3-2 3,4 2 6,-2 0-13,1-1 0,0 2 2,-2-2 1,2 1 0,0 0 3,-2 0 0,2 1-6,-2-1 16,1 0-15,1 1 0,-1-3 0,0 2 3,0-1-5,-1-2 8,0 1-5,1-1 6,-1 2-6,0-6-1,1 2-3,-1 1 3,-2 0-3,1-1 4,-1-1-4,1 0 4,-2-4 2,4 9 1,-3-6-7,-1-3 4,3 9 2,-3-5 0,0 2 7,0-6-12,3 5 2,-3 0 0,0-5 3,1 7-5,-1-2 4,0-5-1,0 4-4,0-4 3,0 0 0,0 0 8,0 7-9,0-7-3,0 0 4,3 6 5,-3-6-7,0 0 1,3 1 4,-3-1-2,0 0 0,0 0-7,0 0 7,0 0 4,3 5-3,-3-5-1,0 0-12,0 0 13,0 0 1,0 0-3,0 0 7,0 0 3,0 0-2,0 0 2,0 0-1,0 0 3,0 0-3,0 0 8,0 0 2,0 0-2,0 0-1,0 0-21,0 0 17,0 5 2,0-5 10,0 0-11,0 0 14,0 0-23,0 6 0,0-6 8,0 0 1,0 0-11,0 0 2,0 0 0,0 0 2,0 0-5,0 0-3,0 0-1,0 0 6,0 0-3,0 0 2,0 0-1,0 0-2,0 0 1,0 0 12,0 0-11,0 0-12,0 0-17,0 0-23,0 0-24,0 0-30,0 0-28,0 0-40,0 0-47,0 0-33,0 0-200,0 0-490,0 0 218</inkml:trace>
  <inkml:trace contextRef="#ctx0" brushRef="#br0" timeOffset="9159.0289">16214 7811 112,'3'-4'196,"-3"0"-2,0 4-6,3-7 0,-3 4-13,0-2-12,3 1-18,-2 1-9,-1 0-1,3-4-4,-3 4-17,3 1 1,-3 2-6,0-5-8,-3-2-11,3 2-9,0 1 3,-3-8-13,-1 6 0,1-1-14,-1 0-10,-2 0 0,-1 1-9,0 0-13,-5-2 6,2 7-3,-4-3-5,-2 3-1,-1 3-3,-4 2-5,0 4-6,1 4 2,-1 0 1,-1 3-6,5 2 1,4-3-2,3 1-6,-4 7 4,9-5 3,-4 5-1,3 3 0,2-8-4,4 3 3,0-3 2,2 4 6,0-4-5,4-2-6,-2-2 4,-1-2 1,3-1 0,-2 2-2,0-5 1,-4 0-3,2 0 0,0-2 4,-2 0 0,3-2-4,-3 1 4,0-4-2,-3 5-9,-1-1 10,0-3-1,-4-1-4,-1 0 4,-1-1 1,3 0 3,-1-2-4,-1-1 2,-2-1 4,1 2-3,5-6 3,-3 1 4,1 1 1,0 0 17,3-1-5,1 1 4,-1 3 3,1-1 12,3 0-12,-3-1 3,2 5-5,1 1-8,-3-4-10,3 4 8,-3-6-7,3 6-18,0 0 12,0 0-1,0 0 1,0 0-5,3 17-4,1-12 7,-1 7-2,4-4-4,-2 1 2,1 0 6,3 3-4,2-2 2,-1 1-2,3-5-2,-3 5 3,5-5 0,6 2-1,0-4-1,-1-1-12,-6-3-6,6-2-2,-3 1 0,4-4-5,-7 0 25,4-7 2,-2 5-4,-3-3 7,5-2-14,-3-2 9,2-6 0,-3 2 5,0-2-4,-4 4 6,5-5 5,-3-2 10,-3 9 14,-1 2 8,-4 6 13,0-2 13,-1 3-19,0 1-2,-1-1-11,2 2-9,-3 0-7,-1 3-4,0 0-29,0 0 27,-1 18 7,-1-6 1,-3 5-17,-1 2 2,-1-2-6,4 1 7,0-2 13,1 0-24,-1 0 6,1-4 0,2-2-3,0 1-1,2-1 5,-2-5-12,0-1 2,1 2 7,2-3-11,1-1 6,-1-2 11,-3 0-9,16-4 3,-8 0-6,2-6 9,2-2-3,0 1 4,-1-2-6,0 0 1,-1 2 1,2 2-7,-4 4-1,-4-2 5,3 5-3,-3-2-4,-1 1 3,0-1 1,0 3-9,-3 1 0,4 5-6,-1-2 12,0 2-15,-2 3 23,2 1-10,1-1-10,-1 1 11,3 8 0,-2-9 2,-1 0 2,4 1 2,1-1 3,2 3-4,-2-8 4,2 3-3,4-4 6,-2-2 5,3-1 0,-5-2 5,-1 1 8,1-2 37,3-4-30,-1-5-3,0 4 15,-1-4 10,-3-1 0,2 2-4,0-5 7,-1 1 14,1-7-30,-4 11-6,-1-5-5,0 1-4,-3 0-28,-2 5 19,0 0 0,-2 1-15,-3 2-9,2 0-29,-4 1-18,-1 2-28,1 1-4,-6 3-44,5 5-31,-7-1-32,-4 7-30,6-2-52,2 3-21,-2 1-20,5-1-189,2-2-546,2 1 241</inkml:trace>
  <inkml:trace contextRef="#ctx0" brushRef="#br0" timeOffset="10006.7638">16882 7972 140,'10'-9'250,"-3"2"-2,-1-3 5,-2-1 1,0-6-6,-2 7-12,0 1-7,0-1-24,-6 0-23,1 3-15,-2-2-27,-2 2-12,-1 4-13,-6 2-16,-2 1-12,-5 4-11,-4 3-3,2 7-9,1 1-9,-2 1-8,6 4 2,-1-3 0,2 0-12,2 3 0,7-4-11,-4 0 0,6-2-3,2 2 0,0-4 6,4-2-8,0 2 0,4-4 2,1 2 1,2-4 5,1-1 9,2-1-5,1-2 9,3-2-4,-7-2-3,10-5 5,-3 4-5,2-6 12,2-1-4,-7-3 18,3 1-24,3-9 0,0 5 4,-2-1-4,-7 4 5,0 0 0,2 0 10,-3 3-35,-3 3 28,1 5-1,-1-5-8,-3 3-2,2 1-6,-2 0-13,-1 3 0,0 0-2,0 0 3,0 0-10,-11 17 4,4-1-2,-3 0-35,3-3 11,3 3-4,-3-4-2,4-1-10,1 0 26,-1 0-22,3-1 1,2-1 6,-1 2 7,1-6-26,4 1 30,2-2 2,6-2 0,0-2 6,0-2 26,6-4-28,3 2 7,-1-7 0,-1 1-4,-1-6 3,-3-1-5,1 0 11,1 0-11,-2-3 9,-1-6 0,0 2 5,-1-4 5,-2-2 10,1 0-15,0 0 3,0-2 5,-4 0 2,1 1 14,-3 5 9,1-2-1,-3 12 15,-3 5 6,1 0-7,-4 5-4,3 0-13,-2 3-23,1-3 8,-2 6 3,0 0-9,-6 26-1,-4 0 4,0 9 1,-5 15-8,-2 1-7,-3 0 9,6 5-7,-8-4 1,2 2-1,2-4 9,-4-1-12,11-16 0,-6 11 2,0-2-9,3-12-2,4 0 4,-1 3 5,1-7 0,1 2-4,1-6 1,3-5 0,0 0-2,1-6 2,0-2-1,4-2-1,-3 2 4,2 1 9,-2-6 27,3 0 35,-1 0 30,-1-1 26,2-3 25,0 0-5,0 0-16,0 0-16,6-20-12,-2 2-5,10-9-41,-2-1 18,-1-3-11,8-10-6,-2 0-4,10 0-2,-6 0-20,0 0 10,-5 14 0,2-1-14,3 5-3,5-13-7,-7 12-4,2 2 7,-1 3-11,1 3-15,-8 6 16,8 2-6,-1 1-9,-5 7 7,-2-1-10,1 2 5,3 8 1,-6-2-3,1 3-9,-4-4 9,-2 5 15,0-4-22,-1 3-1,-4 0 0,-1-1-3,-4 3 13,1-3-10,-6 4 4,-4-1-4,0-3-5,-7 0-14,-4-2-17,-1-3-26,1 2-37,-1-2-27,-3-3-28,5-1-45,-1-1-46,7-2-25,-7-2-45,0 3-40,10-3-37,0 1-46,-1-4-280,6 1-785,2-1 347</inkml:trace>
  <inkml:trace contextRef="#ctx0" brushRef="#br0" timeOffset="11117.6215">10609 7541 59,'0'0'140,"0"0"-14,0 0-21,0 0-9,-6-1-3,6 1-11,0 0 10,0 0-7,-3-1-3,3 1 5,0 0 6,-3-3-5,3 3 25,0 0 10,-2-5-11,2 5 9,0 0-4,-2-4-2,1 1-2,1-2 5,0 1-17,0 4-4,3-9-6,-1 0-8,1 2 0,3-1 0,2-7-12,-2 4-4,5-3-3,-5 0-10,10-6 5,0 5-7,1 0 5,0-1-9,-1 0-6,3 2-3,-1-3 1,1 6-14,0 2 14,3 0-7,-1 0 0,-2-3-6,3 4 7,0 1 16,-1 1-3,1 1-5,1 1-1,-3-2 28,1 4-36,1-3 2,-2 3 15,3 0-12,-3-1-18,1 3-4,-6 3 3,1-3 1,-4 1-4,3 0-2,-6 3 0,1-1 0,0 1-4,0 0-2,1 5 1,-1-5 9,-4-2-10,4 5 8,-3-1-13,0 3 7,0-2 3,1-3-9,-1 4-2,-3 0 0,1-5 4,0 3 7,-1 2-6,4 0-3,-1 0-2,-5-2-1,1-2 37,0 3-23,2 1-17,-3-3 4,1 1 2,3 0-20,-4-1 22,-2 2-2,3-2-2,0-1 0,1 1-4,-4 1 6,2-4-2,-1 2-5,-1-4 9,3 3-4,-3-1 2,0-2-1,0 5-6,0-5 8,0 0 13,0 5-20,0-5 9,0 0 4,0 0-16,0 0-31,0 5-44,0-5-26,-3 3-41,0-1-61,-1 3-75,-3-2-284,0 1-614,0-3 272</inkml:trace>
  <inkml:trace contextRef="#ctx0" brushRef="#br0" timeOffset="13941.4815">11372 7517 43,'0'0'135,"0"0"-4,0 0 14,-3 2 3,3-2 0,0 0 8,0 0 5,0 0-5,0 0-3,0 0 8,0 0-18,0 0-7,0 0-3,0 0-6,0 0 14,0 0-27,0 0-4,0 0-7,0 0-2,0 0-2,0 0-5,0 0-5,10-9-9,-3 5-10,-1 0-5,1-1-6,1 0-3,2-3 0,5 2-10,-5-5 2,4 2-3,1 0-3,0 2 9,5-3-11,-2-2-1,3 4 17,2-2-20,-2 2 7,1 0-4,1 1-4,-2 0-17,3 2 15,-3-1-1,5 2-4,-2 0 2,1 2-1,-2 0 11,0 2-18,0 0-5,-2 1-5,-6 1 19,2-1-16,-1 2-5,-2-2 8,0 6-5,-1 1-7,-1-3-4,-2-1 7,3 1-8,0 3 5,-2 1 2,-3 0 2,4-4 2,0 5-15,-4-5 8,1 0 2,1 7-2,-2-5 5,4 4-3,-7-3-5,4 1 2,-1 2 7,-1-4-10,-4-2 6,1 5-9,3 0 4,-1-4-22,-2 2 28,-1-1 0,1 1-2,-1-2 0,0 2 14,0-3-6,0 2-11,-2 0-12,0 0 12,1-1-1,-1 0-3,2 0-1,-3-2 0,1-1 3,2 1 4,-1 3 3,-2-7-5,1 1-9,-1-1 12,0 0 4,0 0-23,1 2-20,-1-2-14,2 4-32,-2-4-25,0 0-27,0 0-40,0 0-41,0 0-42,0 0-30,-13-8-221,6 5-546,0-4 242</inkml:trace>
  <inkml:trace contextRef="#ctx0" brushRef="#br0" timeOffset="16821.1174">11410 9372 15,'0'0'143,"0"0"-28,0 0 20,-6-1-5,6 1 2,0 0-7,0 0 2,0 0-12,0 0-6,0 0-3,-2-3-8,2 3-15,0 0-3,0 0-2,0 0-9,0 0-6,0 0-10,0 0 1,0 0-4,0 0 4,14 3-3,-8-3-9,2-1 6,2-1-2,0 4 5,4-7-8,2 3-4,6-2 1,0 1 3,-1 3 7,6-2-3,2-5-5,12 6 10,-4-2-11,1 1-1,-5 3-9,-5-1-2,10-1 1,-13-1-6,0 2-1,-1-1-4,-1 1-2,-1 1-1,-8 1 1,-4-5 0,4 3-3,-1 0-6,-6 0 8,2 0-7,-1-2-1,-1 2 3,-3 0-1,3 0 9,-1 0-5,0-2-3,-1 2-2,0 0 0,3-1 11,-2 0-11,1 0-1,-2 1 14,1 0-14,1 2 0,-1-3 4,-1-2-6,-1 1 5,2 2-7,0 2 9,-6-2-11,7 0-2,-7 0-2,3-3 5,-3 3 3,5 0-6,-5 0 5,0 0 5,7-2 0,-7 2-2,0 0-9,0 0 8,4 0-1,-4 0-1,0 0-2,7 2 2,-2-2-2,-5 0 2,10 0-9,-3 1 7,1-1 5,0 2-7,2-5 1,3 3-10,0 3 11,4 0 10,-3-2-12,1-2 1,6 0-1,-6-3 1,1 3 1,-2 0-1,3 0 1,-7-1 11,6-1-9,-1-1 5,1 3 1,-4-1 2,2 0-4,-2 0 2,0 1-1,-2-1-10,4 0 13,6-9-6,-6 11 3,-1-2-7,4 0 9,-5-1-5,1-1 6,3 4-14,-2-3 10,5 3 2,-6 0 0,-2-2-6,2 0-2,-5 2 3,1-3 3,-3 3-1,-1-1 11,-1 0 1,-4 1 6,8 0-1,-8 0 0,8-1 3,-4 1-12,-4 0 9,0 0 5,4-3 6,-4 3-11,0 0-5,0 0 3,0 0-4,5-1-15,-5 1 12,0 0-5,0 0 1,0 0-1,0 0 15,0 0-19,0 0-3,0 0 0,0 0-2,0 0 2,0 0-15,0 0-5,0 0-11,0 0-20,0 0-13,0 0-20,0 0-25,0 0-25,0 0-29,0 0-33,0 0-22,0 0-38,-12 7-174,8-5-461,3 1 204</inkml:trace>
  <inkml:trace contextRef="#ctx0" brushRef="#br0" timeOffset="17909.9535">12032 8332 184,'2'-7'205,"-1"4"-7,2-1-22,-1 1-23,-2-1-11,0 4-15,0-4-28,0 4 0,0 0-14,0 0-10,0 0-5,7 11-11,-9-1-5,1 2-3,-2 6-15,0 2 8,-3 9 9,2-1-27,-3 2-16,0 4-9,3 2-26,-4 10-28,1-9-22,2-3-15,1 1-33,-3 13-26,1-18-90,2 2-259,-3-1 115</inkml:trace>
  <inkml:trace contextRef="#ctx0" brushRef="#br0" timeOffset="18081.1274">11947 9065 207,'0'0'189,"0"0"-8,0 6-18,0-6-21,0 0-10,0 0-3,2 2-24,-2-2-8,0 0-9,0 8-12,0-4-9,0-4-8,0 8-26,0 2-18,0 2-33,-1 4-17,1 1-29,-3 0-16,-1 2-33,-2 1-117,5 1-247,-2-3 110</inkml:trace>
  <inkml:trace contextRef="#ctx0" brushRef="#br0" timeOffset="18229.2331">11869 9566 76,'2'12'98,"-4"-4"-15,2-1-8,-1 0-10,-2 3-1,2-1-5,-2 3-8,3-2-10,0 0 2,-2 2-14,2 0-1,0-2-38,0 2-5,0 5-7,0-5-27,0 1-54,2 3-111,-2 1 48</inkml:trace>
  <inkml:trace contextRef="#ctx0" brushRef="#br0" timeOffset="18605.7923">11861 10095 19,'-2'11'151,"-2"1"-23,1 5-4,0-5-19,-1 5-5,1 1-14,-1 2 2,0 7-2,1-7-11,-2 3-12,2 2-10,0-6-17,-1 0-13,2 7-6,-1-2-17,1-5 6,-3 0-5,3 2 15,0-1-33,-1-1 21,1-4 0,-3 9-3,1 2-2,-2-3 3,2-7 0,-1 8 3,-1-4-12,2-1 12,-6 3 5,3 2-6,3-6-2,-3 5-6,-2 1 9,5 1-7,0-8 9,-2 2-12,2-2-16,0-1 21,-1 0 2,1-5 21,1 1 1,3 0-23,-1-1 39,-1 0 5,2 0 14,0-4 7,0 0-2,0 0-6,2 2 0,-2-2-15,1 2 12,1 1 1,-2-2-5,1-1-7,1 2 7,0-1-11,-2 0-2,0 1-3,2-1-5,-1 2-8,1 0 2,-1 1-4,0-4 0,0 1-6,1 1-20,-2-3-16,0 0-25,0 2-30,0 0-11,0-4-12,3 3-19,-3-2-11,0-1-11,0-3-97,0 4-257,0-5 114</inkml:trace>
  <inkml:trace contextRef="#ctx0" brushRef="#br0" timeOffset="20187.1442">8865 10540 99,'-4'3'182,"4"-3"3,0 0 3,-9-1 4,9 1-18,-4-2-9,4 2-10,0 0-6,-3-1-5,3 1-20,0 0-12,0 0-16,0 0-1,0 0-3,0 0-3,6-6-5,2 6 1,2-2-12,4 3-7,1-2 5,5-2-16,-3 1 1,9-2-5,0 6-3,4-7-5,-1 5 5,15-3-13,-4-1 7,3 6-5,2-4-3,-1 1 2,5 0-1,20-6-3,-19 5-3,21-1-3,1 3 2,0 5 1,1-7-1,-1 2-2,-3 2 0,3-3-2,-23 9-4,22-11 3,-1 1-1,1 2 19,-2 5-21,1-5-4,-4 0 13,1-3-1,-21 7-14,26-5 11,-23-4-11,19 7 4,-18-4-6,22-3 3,-24 6-4,1 0-5,20 0 17,-22-1-18,-2 2-4,-2-4 4,1 4 1,-2-2 13,-2 0-17,-2-4 3,-10 4-6,0 0 5,-1 4 1,-1-6 8,1 1 8,1 0-8,-5 1 4,1 0-4,-1 0 7,-3-1-2,-5 1 16,1-2-18,0 4 16,0-4 1,-2 1-16,-3-1 20,-2 2-25,2 3 1,-3-4 11,2-1-13,-2 4 10,-3-4-1,2 1-1,-3 0-7,1-2 8,-1-1-1,-1 3 1,-3 1-6,8 1-4,-8-1 0,6 3 0,-6-3 2,6-1-9,-6 1 11,6-2-7,-6 2 0,3-1 25,-3 1-27,0 0 0,0 0-3,4-1 2,-4 1-9,0 0 5,0 0 4,0 0-10,7 0 26,-7 0-24,0 0 3,0 0 1,0 0 0,0 0 3,0 0-2,0 0 2,0 0-6,0 0 7,0 0 1,0 0-25,0 0-14,0 0-15,0 0-7,0 0-31,0 0-16,0 0-30,0 0-25,0 0-33,0 0-32,0 0-28,0 0-50,0 0-167,0 0-505,0 0 225</inkml:trace>
  <inkml:trace contextRef="#ctx0" brushRef="#br0" timeOffset="25035.9845">3943 14111 56,'0'0'112,"0"0"-3,0 0-1,-4 2 2,4-2 11,0 0-21,0 0 0,0 0-26,0 0 13,0 0-9,0 0-2,0 0-14,0 0 12,0 0-4,0 0 4,9 4 0,-9-4 6,12-2-9,-2 0-1,6 0 4,1 1 0,5 2 5,2-2-13,4-1 18,10-4-1,-1 4-3,5-2-7,-2 4-2,2 0-3,4-7 3,-1 6-17,6 1 18,18-3-11,-21 4 5,-3 1-10,3-1-14,21-1 14,-25 7-6,2-7 4,1-2-4,-1 4-16,0-2 17,24 7 2,-25-9-7,0 1 6,1-3-5,2 2 3,0-4-1,1 6 1,-2-3 1,2 1-8,-5-4 9,-2 10 0,0-9-13,-1 1 7,1 0 31,-14 0-23,-2 8-20,1-8 5,1-1-4,-4 1-2,-3 1-4,0-2-6,-7 5 21,0-4-25,2 7-4,-8-6 15,1 0 4,-4 3 19,2-1-22,-7 1-6,10 1 7,-10-1 4,6-1-12,-6 1 8,0 0 11,7 0-12,-7 0 6,0 0-5,0 0 0,7-2 4,-7 2 10,0 0-24,0 0-2,0 0-5,4-4-2,-4 4-7,0 0 2,0 0 9,0 0-9,0 0 2,0 0-20,0 0 19,0 0 8,0 0-11,0 0-2,0 0 11,0 0-77,0 0-39,0 0-49,-14 0-43,14 0-51,-16 0-39,5-3-35,3 3-277,0-1-646,-2 0 286</inkml:trace>
  <inkml:trace contextRef="#ctx0" brushRef="#br0" timeOffset="31136.9321">3934 12342 76,'-5'-3'155,"2"-2"16,2-2-1,-2 2-10,2-2-3,-2 2 11,0 3-13,2-3 2,1-1 0,-2 2-8,0 0-5,2 4-10,0 0-15,0-5-10,0 5-14,0-4-14,0 4 0,0 0-13,-2-4-10,2 4-1,0 0-4,0 0-13,0 0-5,0 0 2,0 0-10,2 17 0,-2-13-6,4 4 0,0 1-5,-1 2 0,4 1 2,0-1-3,1 4-7,1-3 4,2 0 3,-1 2-4,3-1-4,-1-1 3,8 1 2,-7-1 2,0-3 1,6 3-10,-5-3 5,-2 4 1,10-3 3,-8-4 0,3 2-1,3-1 2,-2 1-2,0-4-2,-2 2 1,5-2 0,-4-3 0,-3 1 0,7 1 7,2-4-2,-8-1 12,1 2-13,6 2 1,-1-4-17,-1-3 24,-6 5-10,6-7 1,-1-5-2,-4 5 13,-3 2-5,9-5-1,-8 4-5,1 0 0,-4 3 10,4-2-13,-2-2-1,1 1 0,0-5 4,3 4 3,-4-3-7,-3 1 1,2 0-4,1-4 0,1 1-2,0-1 0,-2-1 2,-1 6-7,3-2 4,-2-1 3,0-1-4,-1 1 7,2-2-17,-3 1 12,0 5-1,-2-2 6,3-4-5,-5 5 10,2-3-14,3-1-2,-5 4 8,0 1-8,-2 1 8,2-3-8,0 1 0,-1 1 5,3 0-2,-4 0 3,1 2 2,0-2 0,-1 2-2,1 0 6,2 1-3,-6-1 2,3 0 0,1 0 0,-1-1-2,0 2 5,-3 3 3,0 1 0,3-3 2,-3 3-2,2-3 0,-2 3-17,2-4 21,-2 4-1,1-3-2,-1 3-1,0 0 19,0 0-7,0 0-23,0 0-1,3-2-6,-3 2 20,0 0-18,0 0 5,0 0-5,0 0 4,0 0 2,0 0-6,0 0 5,0 0-21,0 0 16,0 0-3,0 0 7,0 0 0,0 0 18,0 0-26,0 0 4,0 0-2,0 0-1,0 0 21,0 0-23,0 0-6,0 0-1,0 0 13,0 0-3,0 0 3,0 0-4,0 0 14,0 0-20,0 0 3,0 0 9,0 0-11,0 0 12,0 0-13,0 0 4,0 0-1,0 0-1,0 12-1,-1-8 1,3 9 0,-4-9 3,3 4 1,-4 1-1,5-2 0,-2-2-2,1 7 24,3 5-26,-2-5 4,2 3 5,0 2-7,-3 2 41,1-3-42,1 0-2,-1-2 3,3 5-4,-1-4-5,0 1 14,2 1 4,-1-2-15,1-3 6,4 3 18,-4-2-15,2 1 1,0 0 2,0-2-5,4 1 6,-2-2-1,-1-1 1,2 0 8,-3-3-9,6 2 0,-2-1 2,3 0-4,-4-1 15,2 0-13,1 0-2,0-1-2,0-2 4,3-2 16,-2-1-13,6 3-4,-6-2 3,9-2-2,-10 3-1,7-3-1,-4 0 1,3-3-8,-5 1 13,6-5-2,-5 4 2,-2 2-1,0-3 1,0 0 2,0 3-5,2-3-7,-4 1 7,4-3 20,-2 1-20,-1 2 4,2-2-24,-5 1 30,4 1-1,0-3-7,-5 0 1,2-1 46,4 1-45,-2-3-3,-3 3 7,0 0 5,-5 0 7,4 0-13,-1 6 3,2-11 2,1 2 9,-1 0 9,0-3-13,0 7-3,0-8-7,-3 8-1,0-4-10,3-5 12,2 6 3,-6-7 14,1 3-19,3-2-3,-2 0 6,-2 3-3,-2 0-12,5-1 17,-4-6-1,1 11-6,-2 1 11,-2 1-6,0-2-6,3 4 4,-3-1-14,3-2 16,-5 6-7,5-3 2,-3 1 19,-2-2-5,4 0-8,-3 1 2,2 2 2,-3 1 3,3-8-23,-3 8 38,0 0-2,1-1-13,-1 1 22,0 0 3,0 0-9,0 0 0,0 0-27,0 0 23,3-4-6,-3 4-1,0 0 1,0 0-23,0 0 18,0-4-6,0 4-1,0 0-4,0 0 30,0 0-35,0 0 6,0 0 8,0 0-16,0 0 9,0 0-12,0 0 0,0 0 9,0 0-5,0 0-6,0 0 6,0 0-8,0 0-15,0 0 20,0 0 5,0 0-5,0 0-9,0 0-1,0 0-6,0 0 21,0 0-45,0 0 41,0 12 0,0-12 5,0 8-7,3-2-24,-3 0 30,0 6 5,3 2-22,-2-3 19,4 0-11,-1 5 11,-3-3-2,2 2-2,1-1-4,2 2-21,-3-3 28,1 4-9,-1-5 18,2 3-14,-2-3-5,3 2 8,1 1 1,1-4-1,3 1-3,-3-1-3,3 0 4,0-1-5,0 0 3,1-1 0,5 7-6,-5-9 6,5-2 0,-8 1-6,5-3 1,0 7-4,1-8 7,1 1-4,-4-1 1,1-2 4,3 0-5,0 2 9,0-2-10,-2 3 6,3-6-3,-3 2 4,0-1-7,2-2 5,-2-1 4,0 1-10,-2-1 19,4 2-22,-3-3 8,-1 3 7,-2 0-21,3-4 18,-3 3-2,5-2-1,-4-5 4,2 6-6,0-3 16,1 6-7,-1-6-4,-1-1-1,-2-2 15,4 3-12,-3 0-3,-1-4-2,3 3 7,-6-4 9,4 4-14,-1-16 1,0 13 11,-3 3-12,-1 3 8,1-1-6,-2 3-3,1-3-23,1-1 26,-3 1 0,3 0-3,-4-1 0,1-1-2,0 1 9,-2 4 0,2-1 8,-2 0-16,5-5 1,-6 5 4,1-1 2,-1 3-7,0-2 1,2 3-2,-3-3 4,2 2-2,-2-1 13,0 4-15,2-8 4,-2 6 2,0 2 5,0 0-14,2-3 6,-2 3 5,0 0-10,1-5 14,-1 5-9,0-3 9,0 3-2,0 0 15,0 0-20,0 0 2,0 0 2,0 0-1,0 0-6,0 0 1,0 0 1,0 0 5,0 0-5,0 0-13,0 0 16,0 0-3,0 0 6,0 0-2,0 0 0,0 0-4,0 0 2,0 0-18,0 0 18,0 0 1,0 0-6,0 0 2,0 0-2,0 0 2,0 0-3,0 0 2,0 0-1,0 0 6,0 0-10,0 0 1,0 0-10,0 0 12,0 0-6,0 0 7,-3 13-7,5-7-24,-1 3 35,-1 3-4,4-2 2,-1 6 1,1-4 11,1 3-9,2-1-5,0 1-1,-1 2 6,3-1-36,0 0 37,-1-2-7,2 1-5,-1 1 8,3-3 7,-1 2-11,1-5-9,3 8-9,-5-7 10,1 5-3,3-5 1,-1-1-21,4-4 32,2 5-24,1-6 8,0 2 6,-3 0-6,4-4 16,3 4-19,-3-2 5,3-7 2,-1 2-2,-9 0 7,10 0 1,-3 0-3,-6-2-19,1 1 23,1 1 0,-3-4-7,0 2 8,0-1 23,-3-1-24,2-4 8,0 5-18,-1-2 3,1-4 9,0 3 6,1-2 6,-3 0 1,3-1-13,-3 0 6,2 0-1,0-1 2,-2 0 20,2 1-26,-5 3 1,3-5 5,-2 4-10,1-2 1,-2 1 11,1-4-10,-1 7 8,-2-1-5,-1 0 6,-2 2 3,3-2-7,-1 1-2,-2 3 7,0-3 11,1 2-9,1-1-8,-3 0-39,1 1 47,1-4-4,0 3 0,-1 0-2,0 1-10,1-1 19,-1-1-5,3 0-6,-5 0 6,5-2 2,-3 3-2,-2-2-2,4-1-8,-1-1 14,1 2 1,-3-1-5,-1 3-3,2-1 21,0 0-24,-3-1 2,3 1 4,-2 0-5,0-1-15,-1 6 20,5-13-4,-4 11 4,-1 2-3,1-3 14,-1 3-16,0 0 14,0 0-48,0 0 35,5-3 3,-5 3-5,0 0 7,0 0 6,0 0-14,1-5 0,-1 5 6,0 0 0,0 0-8,0 0 10,0 0-3,0 0 6,0 0 10,0 0 9,0 0-14,0 0 11,0 0-7,0 0 9,0 0 3,0 0-3,0 0-2,0 0-23,0 0 17,0 0 0,3-4-6,-3 4 6,0 0-26,0 0 27,0 0-2,0 0-13,0 0 3,0 0 16,0 0-14,0 0 1,0 0-34,0 0 37,0 0-3,0 0-3,0 0 2,0 0 8,0 0-11,0 0 0,0 0-5,0 0 3,0 0-17,0 0 15,0 0 3,0 0-23,0 0 24,0 0-1,0 0 0,0 0-4,0 0 14,0 0-17,0 0 2,0 0 1,1 15-2,-1-7 15,3 1-6,3-1-9,-2 7 0,3-2-1,-1 2-6,1 1 12,0-7-1,7 11-16,-3-6 13,7 2 3,-8 0-6,7 2-3,0-4 12,1-4-13,1 5-3,0 0 0,1-4-12,0-2-2,0-1 8,1-1-1,1 2-8,2-4 3,1 0-11,-3-4 19,-1 6-13,-2-5 4,4 0-11,-10 0 7,3-2 1,5-2 1,-6 2 11,6 0-2,-6 0 1,-5 0 4,4-2 6,-5 1 7,1-3-12,-1 7-7,1-6 17,0-1 1,-1 1-7,2-3 16,-3 4-24,5-5 10,0 2 1,-3 0 11,4-2-9,1 7-5,-1-8-24,2 0 33,-5 0 0,3 1-8,6-3 8,-9 5-23,3-2 20,-1 1 0,0-2 4,-2 5-7,-3-1-4,2-3 9,-1 1-8,-1 1-3,3 0 16,-2 0-16,2-1 18,-1 3-5,-2-2-5,3-3 18,-2 2-14,4-2 2,-4-1-3,1 2 12,2 2-19,-1 2 8,-1-7-5,2 2-1,-2-3-6,3 2 6,-6-4 8,4 6 4,-5 3-4,0 1-1,-1-2-3,0 0 5,-3 1 22,3 4-25,-4-3 5,-1 3-6,5-4 0,-5 4-22,3-1 26,-3 1 9,3-2-25,-3 2 23,0 0 1,2-3-2,-2-2 1,0 5-4,0 0 11,0 0 13,0 0-12,1-3 3,-1 3 23,0 0-14,0 0 10,0 0 5,0 0-1,0 0 11,0 0 15,0 0 3,0 0 6,0 0 0,0 0 13,0 0-2,0 0 7,0 0-18,0 0 13,0 0 4,0 0-8,0 0-3,0 0-21,0 0 13,0 0-3,0 0-6,0 0 2,0 0-7,0 0-11,0 0-2,0 0-6,0 0-2,0 0-24,0 0 17,0 0-10,0 0 6,0 0-11,0 0 0,0 0-1,0 0-8,4-3 15,-4 3-15,0 0-5,0 0-1,0 0-1,0 0 2,0 0-12,0 0-3,0 0-2,0 0-4,0 0 2,0 0-3,0 0-1,0 0-9,0 0 4,0 0-4,0 0-1,0 0-7,0 0-23,0 0 16,0 0-7,0 0-9,0 0-3,0 0 26,3 11-19,1-3 1,-1 1 3,0-1-8,3 2-4,-3 1 3,5-3-1,-1 5 18,3 2-14,0-1 2,1 1 1,1-8 4,5 10-18,0-2 22,-4-3-5,5-1 3,-1 2 1,3 1-36,-1-1 42,3-5 13,0 1-5,-2-2-5,5 1-16,-5-2 10,1-5-1,1 4 21,-1-3-6,0 2 5,0-3-2,-4 2 0,3-3-8,1 0 17,4-4 2,-10 4 4,6-4-3,-9 2-20,3-5 30,5-2 8,-5 2-8,5 1-16,-4-1 32,-2-1-21,4-4 3,-3 6 4,0-3-3,-1 4 0,0-3-9,-2-3 9,1 4-16,-2-1 21,-1-5 4,3 7-6,-6 1 8,3-2-8,-2 2 4,1 1-8,-1-4-23,0 1 29,0 0 2,-1 2 0,1-12-12,-2 12 40,-2-1-29,0 8 2,1-6 3,-2 0 1,1 1 10,-4 3-3,4-9-9,-1 7 3,-3 2-10,2-3 12,-2 3-4,0 0 3,3-4 3,-3 4 1,0 0-14,0 0 5,2-7-3,-2 7 2,0 0-3,0 0 1,0 0-1,0 0 1,0 0-7,0 0 6,5 10 0,-5-10-17,0 0 5,0 0 4,0 0 7,5 2 1,0 2-15,-2 3 19,8 2-2,-1 2 1,3-5-5,-1 7 23,8 2-21,-3-1-4,6 0 5,2-2-8,0 3 17,2-3-10,9 4-7,-7-5-1,7 7 7,-6-9 10,11 3-14,-4-2-4,2-1-6,3 1 10,-1-4 2,0 0-4,-2 1 5,4-2 7,-4-2-7,9-1-2,-7 0 1,1-2 9,-1 1-12,0-2-2,0 2 2,-2-1-1,-8-1 5,-3 1-7,12 0 3,-12-3 1,0 2 9,0-3-12,-1 4 5,-1-2-6,0-8 3,-4 8-26,1-1 27,-2 2 2,-2-2-4,-4-2 5,3-2 5,-4 2-9,2 1 1,-1-4 9,1 3-10,-1-2 15,-3 0-14,3-3 1,-4 5 1,2-4 1,-7 6-12,2-1 13,2-4-7,-3 3 15,-1 1-12,-1 3 2,-1-5-3,2 3-2,-3 0-2,1-2 9,-1-2 6,-1 5-4,2 1-3,-4 1 6,3-4-6,-3 4-2,0 0-8,4-1 10,-4 1 0,2-1 2,-2-3-4,0 4 14,0 0-13,0 0 0,0 0-10,0 0 10,0 0-2,0 0 3,0 0 3,0 0-21,0 0 24,0 0 6,0 0 3,0 0-4,0 0 11,0 0-9,0 0 3,0 0 0,0 0 3,0 0 1,0 0 2,0 0 0,0 0-1,3-4-2,-3 4-4,0 0 3,0 0 4,0 0-25,0 0 21,0 0-3,0 0 3,0 0-11,0 0-19,0 0 13,0 0-19,0 0-25,0 0-36,0 0-40,0 0-43,-7-3-39,3 1-40,-3 0-42,0-1-46,-8-1-24,-7 4-258,1-5-661,0 0 294</inkml:trace>
  <inkml:trace contextRef="#ctx0" brushRef="#br0" timeOffset="31920.9131">6238 15037 99,'-16'-6'177,"7"9"11,-2-6-5,6 2 3,-1 1-9,2 1 1,0-1-15,4 0-9,-8 0-11,8 0-9,-5 0-15,5 0-8,0 0-11,0 0-18,0 0 1,0 0-13,-7 3-10,7-3-4,0 0-2,-1 3-10,1-3-7,0 0 3,0 0-4,13 3-5,-8-3-6,5 1-2,-3 0 5,4 4-9,1-1-1,3 2-4,-2-4 0,-2 1-3,-1 0-8,4 1-17,-1 0-17,2-1-26,-5 0-28,-6-2-34,6 2-51,0 0-46,-3-3-146,0 0-391,0 1 173</inkml:trace>
  <inkml:trace contextRef="#ctx0" brushRef="#br0" timeOffset="33328.9992">6001 15432 52,'10'-3'147,"-4"3"-6,-2 0-23,3 0 15,3 0-6,-2 0-8,6 0-5,0 0-3,3 0-12,3 8-5,5-8-9,-1 0 12,3 1-1,1-1-6,10 8 4,2-10 1,0 4-4,4-10 1,1 6-6,2 4 0,2-3-9,21 0 13,1 8-7,-26-12-3,5 3 2,20 0-2,-22 2-7,21 0-9,-17-1-8,17 4-1,-23-2-1,26 0-11,-23 2-5,2-3-9,-2 2 6,1 0-2,22 1 2,-22-6 5,18 9 1,-22-2-2,2 2-7,20-5 3,-22-2-4,4 2-9,-2 3 10,19 12 3,-23-16-2,-3-1 4,1 0 38,2 1-38,1 3-5,-2-5 1,1 3-6,-3-2 9,1 0-9,3 2 7,-1 1-4,-2-1 1,2-1-19,-2 7 21,-5-18 0,2 13-23,3 0 23,-1 1 0,-1 0 2,-1-9-4,-10 8-3,13 4-2,-2 9-7,1-14 4,-1-5-7,0 8-3,3-3-1,-4 0-3,1 0 1,-12-1 3,3 0-14,8 1 14,-10-6-6,11 5 6,0 3-6,-14-3 13,4 2-11,8 13-11,-8-18 6,9 2 8,0 4 2,0-5-6,1-6-1,0 8-13,-2 3 16,1-1-1,-1 0-4,-10 2-7,2-2-10,0-1 16,-1-2-5,11 2 4,-15 1 1,5-1-2,1-1 8,-3-1 4,1 1 4,0 1 19,11 3 2,-10-4-25,-2 4-6,2-2-9,9-2 11,-14 5 2,6-3 0,-2 0-2,11 0 14,-9 1-20,-2 5-1,-3-8 1,1 0-9,-1 1-2,1 2 14,1-1-6,-3-2 7,-2 1-5,0 3-16,3-1 17,-2-10-6,1 10 16,-2-1-10,-1 3-1,3-3-4,-5-4 2,1 6-9,-5-2 20,-1 5-8,0-7 0,-2 0 4,0 0-22,0 0 23,-1 1 2,0-1-8,-4 0-7,1 1-11,-1-1 20,0 3-5,2-3 6,-3 1 5,1 1 11,1-4-21,-3 1-2,-3-1 16,2 4-14,1-2 6,-6 0 11,7 1-12,-7-1-2,6-3 17,-6 3 4,3 3-6,-3-3 4,0 0 1,0 0-1,7-6 1,-7 6-3,0 0-5,6 2 11,-6-2-11,3-4-17,-3 4 8,0 0 4,0 0-18,0 0 17,7 3-4,-7-3 20,0 0-19,5 1 1,-5-1-3,0 0 3,0 0-23,0 0 14,0 0 6,0 0-3,0 0 5,0 0-10,0 0 17,0 0-13,2 1 4,-2-1-8,0 0 6,0 0-2,0 0-1,0 0 5,0 0-4,0 0 6,0 0-4,0 0-4,0 0-5,0 0 3,0 0-3,0 0 9,0 0 0,0 0 12,0 0-13,0 0 0,0 0-3,0 0-2,0 0-3,0 0 4,3-4 11,-3 4-7,0 0 0,0 0-12,0 0 20,0 0-16,0 0 16,0 0-10,0 0 4,0 0-4,0 0-2,0 0-7,0 0 7,0 0 3,0 0 3,0 0-7,0 0 23,0 0-18,0 0 1,0 0-3,0 0 1,0 0-35,0 0 40,0 0-4,0 0-8,0 0 8,0 0-1,0 0 0,0 0 1,0 0-9,0 0 1,0 0 10,0 0 2,0 0-5,0 0 12,0 0-13,0 0 4,0 0-2,0 0-2,0 0 15,0 0-16,0 0 1,0 0 0,0 0-6,0 0 19,0 0-16,0 0-3,0 0-19,0 0-33,0 0-37,0-6-32,0 6-45,0 0-55,-4-6-35,3 1-57,1-1-55,-5-3-210,3 2-630,-1 0 278</inkml:trace>
  <inkml:trace contextRef="#ctx0" brushRef="#br0" timeOffset="34897.1865">16527 14674 129,'0'-10'282,"3"10"-8,-3-6-13,1 2-22,-1-3-24,0 5-28,0 2-20,0 0-23,0 0-12,0 0 10,0 27-9,-4 1-12,1-1-16,-1 3-6,1 5-5,-2-1-22,-1-1-14,0 12-11,2-12 2,-3-5-4,3 3-5,1-1-9,0-2-1,0-2 0,0-2-8,1-8-7,0-1-22,1-3-24,-2 0-17,1-1-15,1-4-32,1-2 17,1 0 5,-2 0-3,1-5-24,0 0-50,0 0 33,0 0-7,6-17 15,-5 0 8,3 0 2,-1-4 19,0 1 10,0-9 0,1-1 14,3-2 8,-4-2 21,4 1 20,0 0 30,0 1 19,-4 3 24,4 5 16,0 7 9,0-7-9,3 11 11,-6 4 1,3-1-15,0 8-7,2 0 2,1 2-3,-1 3-1,4 4 0,7 9 4,-2 3 0,1 6-1,7 9-7,-2 2-5,-7-10-7,4 13-2,-3-12-8,5 20-4,-6-22-4,1 0-1,-1-1 1,-3-2-9,3 0 1,-3-4-6,-4-4 0,2 7-3,-1-14-20,-7-4-9,3 2 0,-3-1-11,-1 3-3,1-6-19,0-2-29,-1-3-24,2-6-11,0 0-17,2-8 2,0-4 1,0-5 10,3 0-16,0-3-5,1-14 13,2 1 19,1-3 12,0 4-5,-4 12 18,3-1 23,-3 0 42,-1 9 40,-2-2 8,-2 11 22,-1 1 11,-1 2 7,1 10-13,-3-7-6,2 4-15,-3-1-3,0 4-1,0 0 3,0 12 1,-6 0 1,1 5-6,-5 8 3,0-4-2,2 12-7,-2-3 2,0 1-9,0-2 3,-1 15-12,1-20-20,3-2-44,1 5-38,-1-10-39,5-8-25,0 11-37,2-9-144,2 0-356,3-2 159</inkml:trace>
  <inkml:trace contextRef="#ctx0" brushRef="#br0" timeOffset="35214.3718">17320 14937 16,'4'-7'288,"-4"3"-11,4-1-26,-1-1-32,0 3-21,-3 3-17,0 0-10,0 0-13,-12 7-13,5 3-6,-2-1-21,-4 12-13,6-8-10,0-3-10,3 4 5,1 3-19,-1-1-7,4-5-7,0 0-6,3 0-3,-2 0-1,4 4-1,-1-8-14,1 2 9,4-4 0,-1-1-4,1-4 6,-1 2 5,6-4-6,0 4-2,-1-8 1,1-6-10,-3 1-11,1-2 12,0 1 1,-3-3-2,-1-1 3,-5-1-11,-2 6 4,1-15 1,-4 15-2,0 0-12,-4 4 4,-1 0-8,-3 3 1,-4-7-8,-3 4 4,3 4-9,-6-4-11,6 8-18,-3-2-15,6 1-26,-4 0-24,6 1-23,2 1-33,1 0-27,2 1-27,4 2-22,0-5-188,7 8-448,7-7 198</inkml:trace>
  <inkml:trace contextRef="#ctx0" brushRef="#br0" timeOffset="35682.4923">18246 14835 49,'3'-5'239,"2"1"4,2-4-11,-3 4-9,1-1-3,0-1-23,-1 3 2,-4 3-16,5-5-10,-3 1-15,-2-1-11,0 2-20,0-5-17,-2 3-26,0 1 6,-5 0-7,0-1-14,-2 7-13,-6-4 10,1 3-19,0 3-7,-1 0-8,-1-1-2,3 4-4,-1 3 0,4-1-5,-1 3-2,1-1-2,5 0 2,0 3-6,3-3 6,4 8-4,0-1-2,4 0-7,2 6 6,0 2 7,2-10-15,-3 0 6,3-4-3,0 0-3,-3-2 11,-1-1-6,-1 1-4,1 3 1,-2-8-4,-1-1 0,-2 1 20,1 2-25,-1-3 4,-4 0 1,-1 5 2,-6-4 6,-3 0-14,-2-3-11,-7 3-3,-1-1-3,1 0 2,1-7-21,1 8-14,4-5-11,1-1-19,-1-1-23,2 2-24,1-3-23,2-1-31,4 1-45,1 2-153,5-4-414,1-5 183</inkml:trace>
  <inkml:trace contextRef="#ctx0" brushRef="#br0" timeOffset="36203.4866">18499 14848 207,'0'-5'303,"3"3"-30,-3 2-26,4-2-27,-4-1-21,0 3-18,0 0-22,0-7-17,0 7-11,-10 16-7,3 0-13,0-2-12,-3 12-10,3-11-7,0-1-8,3-2 1,-3 4-12,3 8-7,0-13-6,-1-6-3,3 5-3,0-5 2,-1 1-12,2-3 7,0 1-7,-1 1 3,2-3 13,0-2 4,0 0 15,0 0-8,0 0 4,0 0-6,0 0-6,0 0-14,16-10 6,-4 5-7,2-2-5,-2 1 1,0-1 4,2 2-14,-4-5-3,0 6-10,-3 1 7,-3 2-10,2-2 5,-2 1-7,0 0-9,-4 2 9,10 4-1,-7-4 7,0 3-12,-3-3 12,3 4-13,1 1 3,-3-1-5,2 3 7,-3-2-9,1 3 3,2-7-1,2 8 2,0-1 1,-2-1 9,4 1-6,0 0 1,0-3 1,2 2-3,-1-2 0,3-2 4,-5-3 6,5 0-13,-2 1 4,-1 2 9,2-6-3,1 2 4,-2-3 7,-1-3 1,2 3 0,0-8 6,1 1-2,-1-1 4,-3-5-23,2 0 4,-2-6-8,0 6 9,-2-8-21,-5 7 4,0-1 7,0-1-40,-4-2 8,0 6-2,-5-2-19,0 3-7,-3 3-5,1 1-15,-2 4-11,-1-1-12,0 4-11,0 3-14,-3 2-40,3 7-36,1 0-21,1 1-31,2 4-167,4 2-456,3 0 202</inkml:trace>
  <inkml:trace contextRef="#ctx0" brushRef="#br0" timeOffset="37020.7522">19144 14929 138,'0'-13'212,"0"-3"-18,0 0-12,-3 7-24,3-3-1,-4 4-21,1 1-13,-1 4-16,1 1 3,-7 4-24,2-2-13,-6 8 0,2 1-12,-7 4-1,1 3-6,-1 6-4,1-5-12,1-2-3,5-1 5,0 2-10,2-3 1,3 1 14,0-3-23,4 6 2,-1-7 2,4-3-1,0 0 10,3 1-1,-2-5 3,4 3 6,1-1-4,4 1-12,0-5 13,3-2-8,5-2-2,-5 0-5,3-3 6,2-7-5,0-2-4,-1 3 5,1-4-10,2-1 1,-6-1-4,0-2-5,2 1-6,-8 3 5,-1 7 1,0-7 2,-2 7 17,0-1-3,-1 0-4,-1 9-6,-3-5-6,3 4 3,-3 2-21,0 0 17,-4-7-5,4 7 2,-6 11-12,1-1 0,3 2 11,-2-2-4,1 6-1,0 0 4,-1 2 0,4 0 0,0 8-3,0-12 0,4-1 1,-1-1 6,1-5-1,1 3-1,0-3 15,3 1-14,2-4-6,0 1 0,3 0-4,-6-2-6,8-2-10,-2-8-6,1 3-10,0 0-9,-1-4-13,1-2-7,4-4-8,-1-4-5,0-2 0,-1 0 8,0-8-3,-3 11 8,1-12 0,-1 1 14,1 2 5,3-14 5,-6 9 4,-1 0 7,1-1 11,1-1 16,-5 4 21,0 4 14,-3 7 15,0 6 15,-1-6 10,-1 9 12,0-2-2,-2 4 1,0 1-12,3 6-9,-3-5-21,1 0 6,-1 5-5,0 0-9,0 0-7,0 0-6,-12 17 8,3 12-1,1-3 2,-3-3 6,-2 9-12,-1 11 7,1-12 5,-1 16 6,2-1 9,0 0 23,-3 3-18,1-1 10,-2 0-5,2-2-1,-4-3 5,4 6 4,-3 0 0,0-4-2,1-1 11,-5-3 17,4 5-14,2-3 11,-2 1-21,0-1 24,-1-1-6,4 0-6,2-12-3,1 2-13,-3-1 4,4-4 1,-2 1-15,2-1-5,1-1-6,2-8-4,3-1 1,-2 0 2,2-2-13,-2-4-3,4-3 4,0 1-10,-1-3-28,2-1 37,-3 3 0,2-7-4,2-1-15,0 0-32,0 0-70,0 0-45,-2-19-28,4 7-28,1-5-36,0-10-7,7 4-19,3-11-19,-1-11-12,-2-1 2,4 0-7,-3-3-162,2 2-487,-2-1 216</inkml:trace>
  <inkml:trace contextRef="#ctx0" brushRef="#br0" timeOffset="37281.2198">19268 15109 114,'7'-29'129,"0"6"14,-1 3 22,2-4-1,-1 7 1,3-5-6,3 0-15,1 0 3,7-1-6,1 6-6,1 0 1,5 2-13,-1 0-4,11-12-10,-7 20-3,7 3 5,-10-1-10,-1 5-18,1 12-3,-2-10-8,-4-1-8,-2 8-1,-5-7-10,-2-2-7,-2 6-3,-4 3-8,-1 5-5,1-4-3,-3 0 1,-1 1-2,-3-1-7,0-7 0,-6 13-4,-2-3-2,-2 1-14,-2-3-6,0-2-10,-11 3-14,1-2-7,1-3 4,4-5-21,1-2-7,-2 0-3,4 0-10,0-2 1,4 2-19,0-6-13,3 3-11,2 0-24,3-1-28,-2-6-32,6 3-107,0-1-331,7-5 146</inkml:trace>
  <inkml:trace contextRef="#ctx0" brushRef="#br0" timeOffset="37559.1282">20091 14512 130,'4'-10'311,"-3"0"-5,2 2-14,-3 3-17,2 0-41,-1 1-9,-1 4-40,0 0-16,0 0-20,0 0-3,-7 25-23,-9 1-15,-2 18-11,-2 5-6,-15 23 13,14-21-23,-3 3-8,-7 25-5,9-23 4,-5-6 4,7 4-13,0-10-12,1 8-10,-4-3 5,-5 28 5,13-35 0,3-11-15,-3-2 12,1 3-14,1-10-3,-4 3-2,2 3-10,-1-5-9,0-3-27,4 5-35,-1-14-34,1-1-39,0-3-32,4-2-40,1 4-38,1-9-21,0-1-194,2-2-488,0-2 216</inkml:trace>
  <inkml:trace contextRef="#ctx0" brushRef="#br0" timeOffset="37782.0509">19813 14988 53,'30'-33'191,"-11"14"-5,7 1-10,-5 7 3,4 1-4,-5 0-10,4 6 1,-3 0-10,0 2-16,0 9-15,-8-4-7,3 0-14,-4 7-12,-5-3-9,0 1-12,-2-2 0,-4 2-14,-2 8-3,-1-6-7,-1 1 2,-9 2 1,-4 1-10,2-2-13,-7 1-12,2-4-15,-4-3-2,3 1-21,-3-10-11,2 7-11,7-4-19,0 0-11,-2-1-23,4 8-23,2-12-17,3 3-37,-1-2-128,2-2-327,6-4 144</inkml:trace>
  <inkml:trace contextRef="#ctx0" brushRef="#br0" timeOffset="38856.3852">20430 14731 13,'-10'-2'210,"0"2"-14,-1 3-13,-3 4-8,-3 8-20,6-6-9,-2 4-17,2 2-5,0 6-9,1 6-9,4-9-6,-1 0-2,0 1-4,7-2-3,-3-2-2,6 2-18,0-5 11,1 5-3,1-7-1,4 1-3,-2-1-20,0-2 16,3 1-5,4-6-7,-4-1-1,1-2-3,5-5-3,-2 3 2,2-4-3,-1-2-4,-1-3-2,3-3-5,2 0 0,-3-1-8,1-2 7,0-1-23,-6 3 28,3-4 6,-4 6-8,0 0 11,-3 4 8,0 4 2,-3-6-6,-1 7-21,0 3 15,1 2-18,-4-1-7,3-4-4,-3 4 12,0 0-15,0 0-7,-10 19 2,5-6 1,0 3 8,-2 1-14,0-5 2,0 4-3,0-2 8,0-1-10,2-5 1,2 4-3,0-6-4,0 1 1,1-3 2,0 0 5,-1-3 2,2 3 2,1-4 7,-2 5 19,0-3 13,2-2-3,0 0-4,0 0 4,0 0-12,11-10 5,-4 4-9,1-7-5,9-3-6,4 6 4,-4-5-16,4 5-2,0-4-11,-5 7 14,-1 0 0,-2 3 6,-2 1-17,3 5 8,-7-1-12,3-1 2,-6 7-9,2-1 10,-2 0-2,1 3-6,-3-1 9,-2 3 1,3-1-6,-3 3 10,0-4-16,0 4 8,0-4 3,3 2-2,1 14 2,-1-14 2,4-2-1,-2-2-2,7 0-5,-1 1 13,6-1-13,-2-2 6,6 1-2,-5-3 10,7-3-8,-1 0-24,2 0 34,-1-1 0,1-6 0,0 1-4,-2-5 27,2 1-29,4-1 2,-5-6-4,-1-1 7,1-5-10,0 3 4,-4-6-5,-1 6-8,-3 3 1,-7 3 2,-1 4-5,0 1-2,-4 0 6,1 0-28,-8 7-4,4 0-1,-10-3 4,0 5 1,-7 5 1,-7 6-3,2 0-11,-1 1-11,2 4 7,0 0-22,10-7-3,-5 8 0,5 0 10,5-2 5,2-4 4,0 6 4,1-7 7,3 0 5,3-1 21,0 0-8,0-6 2,2 3-11,-1-2 18,2 1 2,1-4-8,1-1 1,0-1-5,0 0-2,-1 0 4,3-6-5,0 3-1,-2-3 3,2-4 9,-1 5 2,2-8 3,0 4-1,-2-2 12,0-2-7,-3 5 18,2 1 7,-2-1 13,-2 3 11,1 1 49,-4-2-8,3 5 5,-1-2 1,-1-1-6,0 2-12,-2 3-7,0-3-5,0 3-8,0 0-3,0 0-7,0 0 3,-11 8-3,5 3 1,-6 9 8,1-5 7,-1 6 1,2 3-17,-4 2 42,-4 14-3,1-11 7,0 1 1,-7 7 12,-4 2-15,-9 35 18,8-36-6,-2 3 4,-3 0 10,-1 2-10,-12 19 5,12-21 25,2 1-30,1 2-2,0-5-8,-2-7 3,5 7 15,6-14-28,-4 6-3,6-8-2,4-3-8,-1-6 5,-2-2-4,9-2-5,1-3 3,-1-3 2,2-1-1,2-1 2,0-2-3,0-2-7,0-5 3,0-2 4,0-7-28,3 7 9,1-20-27,0 0-18,6-4-28,-2-17-21,5-2-29,-2 3-17,3-1-51,2-1-36,1 3-32,-2 1-46,-1 1-50,-1 12-74,4 1-58,-2-3-255,1 2-760,4-10 336</inkml:trace>
  <inkml:trace contextRef="#ctx0" brushRef="#br0" timeOffset="39161.4655">20664 14362 2562,'-3'-4'25,"0"0"-47,-1 0 7,1 1-3,-1 3-3,4 0-4,-10 3 18,5 2 0,0-2 5,1 1 1,1 2 12,-1-1-9,4 6 5,-2-5 3,2 0 0,2 1 19,-2-2-6,6 5 4,-1-6 4,1-1 17,2 1 11,2-4 2,0-1 10,-1 0 13,1-1-5,-1-3 11,-2 2 7,-1 0-5,1-6-33,-1 0 17,-2-1-4,-3 0-9,-1-7-8,-3 5-12,-5 0 2,0-3-1,-4 6-6,0 2-44,-4 5-12,1 4-45,-1 1-35,-5 4-46,1 7-45,1-1-43,2 4-72,0 4-154,1-4-494,2 1 219</inkml:trace>
  <inkml:trace contextRef="#ctx0" brushRef="#br0" timeOffset="39887.1398">14582 15097 129,'0'0'228,"-3"7"-23,3-2-8,-3 7-10,2 4 7,-2-2-5,-2 12-19,0 4 6,2-4-5,-1 3-10,0 0-21,4-1-18,-3 1 2,5 2-3,-4-12-5,2-2-15,0-3-11,0 0 4,0-2-5,0-3-5,2 2 5,-4-6 37,2-2-8,0-3 25,2 7-10,-2-5 45,0-2 27,0 0-15,0 0-12,12-6-14,1-4-18,9-7-11,14-12-11,3-1-16,3-1-23,25-13 4,0-10-14,2 11 2,0-4-12,0 0 11,0 3-28,4 3-6,-5-13-16,-2 0-16,-3 5-29,-21 18-5,15-18-14,-21 17 9,0 1-22,-5 0-34,-8 9-12,-1 0-22,-2-2-35,-2 4-15,-4 8-24,-4-2-25,0 1-25,-3 6-13,-3 0-64,3 0-32,-5 6-207,-1-1-605,-1 2 268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1:21.057"/>
    </inkml:context>
    <inkml:brush xml:id="br0">
      <inkml:brushProperty name="width" value="0.05292" units="cm"/>
      <inkml:brushProperty name="height" value="0.05292" units="cm"/>
      <inkml:brushProperty name="color" value="#FF0000"/>
    </inkml:brush>
  </inkml:definitions>
  <inkml:trace contextRef="#ctx0" brushRef="#br0">19596 5648 87,'-4'-27'133,"-3"9"7,3 1-15,-2-2-5,-4-3 2,3 5-8,-4-5 5,1 5-15,-5-4-3,2 0-2,-1-2 2,-3 3-11,0-2 1,0-2-3,-2 5 0,0 0-9,-2 1-8,-1 2 3,-1-3 1,-1 4-7,0-1-2,0 1 1,0 1-9,-1 6 3,-5-4-10,-5-2 0,4 9-6,6 1 13,-12-7-6,6 10-1,4-3 0,-14 9-2,-1 4-8,4-4-4,-4 2-11,1 4 4,3 3-5,10-4 3,-9 6 1,9-5 1,-10 3-1,2 7 4,10-7 1,-1-1-1,-11 7 3,5 6-1,10-12-3,-8 18-10,0-1 3,-2 5 4,1-3-1,1 5-7,1-1 0,1 1 4,1 0 3,-2 7-6,2-2 10,1 2 1,2-3 0,1 6-6,3-5-3,-3 1 2,5 0-1,-1 2 1,3-1 1,1 1 0,-1 4-8,6-3 4,-6 2-6,4 0-2,3 1 11,-5 0-6,8 1-4,-3-3-3,3 4 3,-3-4-7,7 1 7,2 4-1,1-2 0,0 2-5,-5-1 5,11-2-7,3 4 2,2-2 3,3 4 3,-2-2-10,6-3 1,0-3 2,3 2-10,0-2 7,3 1 1,1-4 2,-2-5-2,1-1 0,2-1-4,-7-10 6,5 7-7,-3-7 6,3 6-4,-4-9-9,-2-4 0,2 4-1,1-1 1,-3 0 5,4-4-11,0 5 1,-1-2-5,0-3 6,3 4 1,0-5-6,-4 2 1,7-1-15,-2-4 15,9 9 2,-2-1-3,-6-10 5,7 7-2,-6-9-2,0-3 6,11 3-7,-8 0-4,9-2 15,0-3-21,-9 0-2,12-2 4,-13-4-8,14 3 2,-2-1-1,1-3 0,1 0 16,-2 0-12,6-3 3,-9-1 2,3-1 0,1 0-6,2 1 10,-6 4 0,3-6 5,-2-4-2,2 1 0,-3 0 4,-8 3 0,8-6 8,1-5-6,-2 2 7,0-1-1,2-11-7,-1 9-1,0 0 9,0-3-2,-2-2 6,-1-2-5,1 0-2,-1 3 9,-10 6-2,7-12 3,-1 0 3,1-3-4,-4-2 4,-7 16-2,6-17 0,0-2 7,-7 9 5,6-11-3,-9 11 1,7-10 2,3 0-3,-7 15 5,1-20 0,1 1 4,-9 12 20,5-12-16,-5 9 4,-2-4-2,-1 7 9,0-3-17,1 1 18,-4-5 3,-1 1-1,-1-10 0,-4-1-4,3 10 0,-1 3 5,-1-14-13,-2 13 9,3-12 8,-3 9-6,0-11-9,-5 0-15,5 0 9,0 4 15,-6-2-5,5 0 0,-1 10 6,-2 1-2,3-1 5,-1 1-6,-3 1 3,6 2-19,-7 0 16,-2-14-12,1 15 0,1 1 1,-8 1-1,7 1-4,-3-4-9,2 2 10,-1 2-2,2 1-3,-4-4-1,-2 1-4,-5-9-7,5 9 6,2-2-7,-2-1 5,-3 3 7,-3-12-8,-3 4-9,3 10-4,-5-13-5,-1 0 5,-2 1 0,-1 4 1,-2 2-5,-1 3 8,1 0 0,0 0-2,-4 5 3,0 0 2,-1 2-9,1 3 12,-1 1 2,-3 0 4,4 3-5,-2 0 4,-4 1-2,2 6-4,0-2 9,-2 5-13,11 0 8,-10-2-5,-1 5 1,-1 0-10,11 1 13,1 6 0,-8-6 1,8 3-3,-10 0-8,10 0 13,1 3 2,0-2 3,1 2 2,-1-2-12,1 1 15,2 3 1,1-5 11,2 2-17,-4 1 6,2-3 4,4 2-4,-1 1 0,-1-1 0,7 0 3,-1 1-1,0-1 0,3-2-6,-2 2-2,-2-1 7,6 0-2,1 2-1,0-2-1,-1 0-4,1 2 0,3 0-3,2-3 3,0 0-2,0 1-1,0 0-6,1-1 4,1 4-4,-2-4 4,5 0-4,-6 1-1,6-1-11,0 0 9,-7 0-2,7 0-2,0 0 0,-6 0 15,6 0-15,0 0-1,-4 2-8,4-2-9,-3 1-17,3-1-23,0 0-35,0 0-39,0 0-54,0 0-50,0 0-43,0 0-50,-7 1-36,7 2-60,0-3-230,-4 8-708,4-4 313</inkml:trace>
  <inkml:trace contextRef="#ctx0" brushRef="#br0" timeOffset="2508.5396">10678 10206 123,'-5'-12'173,"5"12"-5,0 0-13,0 0-2,0 0-22,0 0-10,0 0-11,0 0-3,0 0-3,10 0-15,-7-1-5,-3 1 5,7-3-14,0 3 5,-1-2-3,4 2-5,3-4-9,0 2 10,1 4 0,7-5-5,-1 0 4,0 1-6,5 0-5,-1-4 0,2 2 0,3 4-3,8-3-5,-8 2 0,12-5-7,-1 2-1,-1 1-4,-1-2-5,2 3-3,-1-1-3,-2 1-3,2-1 0,2 0-3,-11 0-1,-1 4-4,9-3-2,0 2 1,2-7-4,-11 6-2,9-1 6,2 0-4,-11 4-6,1-2-1,-1-2-10,11 0 16,-13 3-5,3-3 1,-1 2-1,10-4-5,-8 1 8,7 0 1,-7 1 3,6-1-2,-9 4 6,10 2-4,-8-3-5,10 1 6,-2 0-3,5 2-1,-15-1-4,2-2-1,-1 2 1,9 1 0,-7 1 0,-4-2-4,2-1 2,1-1-12,9 0 13,-9 0-2,0 3 3,9-1 7,-11 0-11,10-4 1,2 2 0,-4-2-5,-5 2 6,9 0 4,2 0-2,-5 0 1,2-1 0,-9-2-1,8 3 1,-9 1-3,9-1 2,-7 0-1,-4 0 4,4 0-1,-6 2-7,5-2 9,9 0 7,-12 1-2,3 0-8,10-1 10,-1 0 9,-10 1-13,9-1 4,3 0-6,-1 0 7,0 2-1,0-1-2,-1 3-7,1-3 21,1-1-21,-1 1 1,-3 4 7,2-3-6,2-2 5,-2 3 0,1-1 6,1-8-8,-3 10-6,3-2 3,-3 3-4,4-3 11,0-2-4,-1 3-9,2-5 3,-3 2 10,5 2 0,-1-2-2,0 0-9,-2-2 11,5 5-1,-4-4-1,-1 1 2,3 0-4,-1-3-1,-2 2-3,1-2-2,-2 3 10,-3 0-4,2 0 2,-10-3 6,0 3 2,-2 0-9,1-7 9,1 5-10,-1 2 3,0-2 17,0 1-24,-3 1 0,0 0 1,1-1 2,0 5-1,-5-7 0,0 1 3,-8 1-8,0 1 15,-2 4 3,-2-5 1,0 0-4,-3-1 19,-1-1-7,2 8-1,-5-6-11,1-2 15,-1 2-4,1 0 2,-4 1-1,6-2 4,-6 2-14,4-1 2,-4 1 1,4-1 1,-4 1 6,0 0-11,2-4-7,-2 4-9,0 0 8,0 0-3,0 0-1,0 0-3,2-2-4,-2 2 14,0 0-10,0 0 2,0 0 4,0 0-5,0 0-9,0 0 1,0 0-2,0 0-1,0 0 1,0 0-10,0 0-9,0 0-7,0 0-42,0 0-22,0 0-37,-3-5-41,3 5-44,-8-2-38,1-3-53,-4 3-41,-3-1-249,-11-2-641,-4-2 283</inkml:trace>
  <inkml:trace contextRef="#ctx0" brushRef="#br0" timeOffset="3863.4738">9380 8499 5,'-35'-40'148,"1"5"-10,-2 1 1,3 5-10,-3 3-13,3 2-13,6 11-6,-1 0-12,-10 2-4,10 5-9,-13 2-14,12 4-5,-9 0 6,0 10-11,-2 1-7,4 5-8,0 1 0,-2 5 1,6 1 2,-3 0-12,2 4-2,10-7 3,-7 8-6,7-4 2,-8 5-5,2 2-4,2 1-3,-1 2-4,-3-1 4,4 1-1,0 1-1,-2 3-6,2-4 10,0 2-8,-1-2 4,0 0-1,1 3 6,2-2-7,-2 3 1,1-1 0,8-9 4,-6 11 1,3 2-2,6-10 0,-5 9-12,9-6 12,-1-2-2,3 2 2,-1 15-5,4-19 5,2 4-4,0-1 3,1 0-4,3 0 5,0 0-33,1 0 36,2-1 1,0 2-9,1-4 6,2 2 14,-2-3-13,4 5-3,-2-1-7,4 11 1,-2-11 0,5 16 10,1-3-6,-3 3-1,2-5 6,1 4 3,0 0-5,-1 0 0,1-4-7,2 2 2,5-2 4,-9-13-7,7 10 3,-3-9-2,1-3 2,5 10-9,0-3 10,2 1 10,-4-9-10,5 8 6,3 2-3,-7-13-15,10 7 16,-9-10-3,11 9 5,-2-2 1,0-1 3,3-5-5,4-2 2,-4-1 2,5-3-3,-2 0-1,4-3 1,2-3 0,0-1-1,0 0 0,0-4-3,-1-4 2,2 3-6,-1-11 7,2-3-3,-2-1 7,-4-6-11,0 8 3,-2-13-6,1-3 3,4 2-3,-6-5 2,2-4 2,-2-6-22,2-1 20,17-18-2,-21 16-2,12-21 0,0-3 9,-3-1-8,-15 19-6,12-29 5,-1-2-2,-5 7 10,0-1 5,-3-3-4,-13 27 11,3 4-1,-2-8 0,-4 3-1,-1-1-2,-3-3-7,-2 0 13,2-3-3,-7 2-2,-1-1 6,-1 1-3,-4-1 8,-2-3 1,-4 1 1,-1 1-9,1-1 14,-2 2-18,-1 6-4,-1 0 2,0-2 1,2 19-4,0-4 1,0 1 3,-6 2-12,4 5 2,-1-1 2,-4 3-4,0 1 2,-2 3-8,-3 1 7,0 3 0,1-5-9,-5 1-2,1 4-6,0-1 2,-1 1-4,-1 3 1,2-2-4,-1 3 4,3-1-3,-1-1 5,-2 3-10,4-5 12,-1 5-3,-2-2 1,3 2-3,-2-1-10,0 4 17,1-2 0,-1 2 6,2 0-7,-4 1 4,1 1-6,1 2 2,-2 1 0,1 2-7,4 1-2,-3 1-8,2-2-5,5 2-27,3 0 23,0-3-19,3 3-8,2 3-14,0-3-24,5 2-18,0 3-2,1-4-2,3-1 4,0 6-2,3-3-91,2 0-229,3 3 102</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10-11T18:13:07.609"/>
    </inkml:context>
    <inkml:brush xml:id="br0">
      <inkml:brushProperty name="width" value="0.05292" units="cm"/>
      <inkml:brushProperty name="height" value="0.05292" units="cm"/>
      <inkml:brushProperty name="color" value="#FF0000"/>
    </inkml:brush>
  </inkml:definitions>
  <inkml:trace contextRef="#ctx0" brushRef="#br0">13441 7602,'18'0,"-1"0,1 0,0 0,-1 0,1 0,0 0,17 0,-17 0,-1 0,1 0,-1 0,1 0,0 0,-1 0,1 0,0 0,-1 0,1 0,0 0,-1 0,1 0,0 0,17 0,-18 0,1 0,0 0,-1 0,1 0,0 0</inkml:trace>
  <inkml:trace contextRef="#ctx0" brushRef="#br0" timeOffset="902.6634">13547 7691</inkml:trace>
  <inkml:trace contextRef="#ctx0" brushRef="#br0" timeOffset="3909.0808">13759 7673,'0'18,"0"-1,17 1,-17-1,0 1,0 17,0-17,0 0,0-1,0 1,0 0,0-1,18 1,-18 17,0-17,0-1</inkml:trace>
  <inkml:trace contextRef="#ctx0" brushRef="#br0" timeOffset="5528.8332">13424 8008,'17'0,"1"0,-1 0,1 0,0 0,17 0,0 0,-17 0,0 0,-1 0,1 0,17 0,-17 0,-1 0,1-18,0 18,-1 0,1 0,0 0,-1-17,19 17,-19 0,1 0,-1 0,1 0,0 0,-1 0,1 0,17 0,-17 0,0 0</inkml:trace>
  <inkml:trace contextRef="#ctx0" brushRef="#br0" timeOffset="7799.3758">17498 8608,'18'0,"-1"0,1 0,0 0,-1 0,1 0,17 0,-17 0,0 0,-1 0,1 0,-1 0,1 0,0 0</inkml:trace>
  <inkml:trace contextRef="#ctx0" brushRef="#br0" timeOffset="26017.9361">18063 8484,'0'18,"0"0,0-1,0 1,0 0,17-18,-17 17,0 18,0-17,0 0,0-1,0 1,0 0,0-1,0 19,0-19,0 1,18-1,-18 1,0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3:46.596"/>
    </inkml:context>
    <inkml:brush xml:id="br0">
      <inkml:brushProperty name="width" value="0.05292" units="cm"/>
      <inkml:brushProperty name="height" value="0.05292" units="cm"/>
      <inkml:brushProperty name="color" value="#FF0000"/>
    </inkml:brush>
  </inkml:definitions>
  <inkml:trace contextRef="#ctx0" brushRef="#br0">3708 6118 99,'-3'-7'171,"3"4"-13,-4-2-6,4 1-3,-3 1-12,3 3-26,-4-4 11,4 4-7,0 0-15,-3-5-7,-2 2-8,5 3-15,-9 2-5,0 0 0,1 1-7,-13 2-4,7-2-13,-3 4-6,-4 3 2,1 2-7,-5 2-2,1 1-7,0-1 4,1-2 3,-2 3 7,5-5-9,-5 3 2,2 2-8,-2-2-3,4-1 1,1 0 2,6-7-3,-1 4 5,-1-3 4,5-2 8,1-3 7,3 5 5,2-3 10,-1-1-3,3 0-1,-3-2-2,2 1-5,1 2 5,-1-1 1,4-2 2,-3 2-1,3-2-2,0 0-3,0 0-4,0 0 2,-5 1 3,5-1-10,0 0 7,0 0 0,0 0 1,0 0-11,0 0-2,0 0 2,0 0-4,0 0-4,0 0-1,0 0-6,0 0-1,0 0-4,0 0 9,0 0-11,0 0 0,0 0-5,0 0 0,0 0-13,0 0 13,0 0-5,0 0 4,0 0-8,0 0 1,-3 1 0,3-1 2,1 7-7,-1 3 3,3 1 5,-3 0 2,1 8 0,-2 6 26,2 2-20,2-1-5,-1 5 3,-1 1 1,3-1 12,-1 1-3,-3 0-6,0 1-1,0 1-1,0 0-2,3 0 7,-2-2 4,2 15 2,-3-10-1,0 14 3,3-18-4,1 3 4,-4 12-3,5-4-5,0 7 1,-2-15 8,1-2-12,-1 12-11,0-9 12,0 13 12,-2-20-5,-1 7-8,3-4 1,-3 2-4,0-1 2,1 13 12,1-13-11,-5 13 4,3-11-6,0-1 5,0-3 21,0 4-31,0-5 0,0 3 4,0 1-7,-3-4 29,3 4-24,0-2 9,0-2-26,0-1 16,6 0-3,-6 2-1,0-4 1,0 0-1,0-2 11,5 4-3,-8-4 3,3 3-3,0 0-12,0 5 17,3-2 1,-6 1 2,2-3-2,0 2-27,-1 1 18,2 2 9,-1-4-2,1 3 1,-3 1-5,6-1 6,-3-4-7,0 5 30,0 2-29,0-3-5,0-3-1,1 2-3,1-3 1,-1 2 6,3 1 0,-4 1-10,2-5 10,-8 3-39,10-2 40,-2 4 1,1-4 12,-1 1-14,-3-1-1,4-1-5,1-1 2,-3 2 24,2 1-21,-1-5-6,-1 4 9,2-1-13,-3 2 25,2-2-24,0 3-4,2-3 5,-4 0 7,3 5 9,-1-8-21,0 4 8,0 1-19,-1-2 17,3-2 4,-1 2-3,-1-1 5,-1 2 1,0 2 7,1-14 4,-1 14 0,2 3-5,0 0 21,0-1-22,-2 0 5,-1 1 1,4 0-7,-4-1 14,5 13-8,-3-13-16,0 0-7,0-1 11,0 3 2,2-3-1,-2 1-5,-1-2 9,2 1-2,4-1 0,-3 0-2,-2 1 5,-2 1 10,2-2-16,2 4-6,-2-5-9,-1 0 19,-1-2-5,3-2 5,0 2-11,0-2-1,-2 4 10,5 3-4,-5-6 5,2-2-3,-3 0 25,3 4-28,1-1 4,-4-5-6,3 2 2,-6-1-23,3-5 26,3-4-3,-2 3 7,2 3-19,-5-5 15,4 3-5,0 1 0,0-4-1,-2 0 2,0 0 3,0-3-4,2 1-5,-2-3-9,0 0 16,1-7-1,1 12-3,-1-5 2,-5 2 13,5-4-15,-1-5 3,3 7-22,-3-2 32,1 2-6,1-5-6,-2 1 2,0-4 20,1 3-10,1-3-14,-2 1 0,0-1-17,2 1 55,-2-2-34,0-3 4,2 4 4,-2-4 15,-4 4-36,4-4 44,0 0 4,0 0-14,4 3 20,-4-3-1,0 0 1,0 0 6,0 5 8,0-5-22,0 0-1,0 0 2,0 0-3,0 5-19,0-5 10,0 0 0,0 0-3,0 0 2,0 0-19,0 0 14,0 0 0,0 0-11,0 0 7,0 0-5,0 0 3,1 2-3,-1-2-2,0 0-4,0 0 4,0 0-2,0 0 1,0 0-4,0 0 1,0 0 0,0 0-1,0 0 4,0 0 5,0 0-5,0 0-6,0 0 7,0 0-4,0 0 2,0 0 4,0 0 1,0 0-17,0 0 19,0 0 1,0 0 2,0 0 3,0 0 4,0 0-11,0 0 0,0 0-4,0 0 10,0 0 8,0 0-10,6-9 0,-6 9-3,0 0-4,0 0-2,0 0 0,0 0-4,0 0 29,0 0-29,0 0-1,0 0 1,0 0-2,4-3 20,-4 3-21,0 0-5,0 0 2,0 0 1,0 0-2,0 0 5,2 7-1,-2-7-11,0 0 11,0 0-2,0 0 2,2 3 1,-2-3-8,0 0 9,3 4 1,0-1 1,1 0-3,-1 3-12,3 0 15,1 1 0,1 3-11,2-1 8,3 3 17,-2 1-14,5 5-2,3-2 16,-2 3-13,3 2-4,0-2-1,4 5-2,-2-2-5,8 10 12,7-1-4,-5 4 4,-4-2-3,4 2 18,-1-2-19,3-7-2,1 11-9,2-1 13,-3-2 5,5 0-4,-1 4-3,0-1-2,20 11 3,-23-9-1,5-6 2,0-1-2,18 12 3,-17-13-2,1-1 4,0 7-6,13 10 2,-11-16-3,-6 2 2,-3 7 3,3-8 9,2 2-13,-5-1 1,3-1 0,0 0-2,0 0 4,3-4-2,17 14-1,-26-16 3,3 0 1,-11-5-16,13 7 14,2 3-1,-3-7-1,0-2 2,-10-4 18,9 3-19,0 6 0,-8-13-4,9 6 6,1-1-1,-16-7 3,1-2-10,-2 2 10,0 3 0,-4-13-3,4 14 3,-1-3-7,1-1 21,-2 0-13,-1 4 2,-4-13 2,-2 4-6,2 0 0,-4-2 4,-3 0-4,1-2-12,-2 1 16,5 3-5,-7-6-2,0 1 8,3-1-18,-5 0 17,5 0 1,-6-1-4,1 5 6,-1-5-43,6 0 19,-6 0-20,0 0-41,0 0-31,0 0-50,0 0-61,4 0-62,-4 0-65,6-6-62,-1-1-377,2-3-849,8-12 375</inkml:trace>
  <inkml:trace contextRef="#ctx0" brushRef="#br0" timeOffset="2848.8403">5148 7708 115,'-3'-2'167,"3"2"-7,0 0-3,-6-3-6,6 3-8,-1-4-15,1 4-9,-3-1-21,3 1 1,0 0-16,-3-3-9,3 3-5,0 0 5,0 0-17,0 0-3,0 0 2,0 0 8,13 7 6,-9-6-7,6-1-1,1 3 9,3 1-12,-4-1-2,10 2 4,4 0-2,-2-1 6,2-2-4,3 1-1,-3 1-3,6-1-1,9-1 0,-12 2-8,12-7-5,-1 10-5,0-6-4,2 2-2,-1 5 0,-9-8-3,1 2-8,12 2 1,-16-2 3,14 2-9,0 1-3,-13-4-5,2 2 3,12 0 2,-14-2-4,0-1 3,3 0-7,0 2 0,9 3 1,-14-5 2,4 2 1,-2-2 10,0 0-14,-1-2 1,-3 2-5,3 0 7,-5 0-1,5-1 3,-3-1-4,0-2-11,0 4 8,-2 0-1,1-2 8,-2 1-8,-4-1 5,1-1-3,2 3 7,1-3-8,0-1-1,0 0 5,1 1-5,0-3 1,-1 4-13,2 0 16,1 4-2,-2-5 4,2 2 0,-1-2 9,-2 3-14,4 1-2,-2-2 1,-1 1 14,1 0-1,-1 0-11,-1 0-3,1 0-2,3 0 0,-2 0 5,-1 1-4,2 1 2,0 0-8,0 0 5,-2 0 4,4 1 0,-1-3-2,0 4-2,1-2 3,-1-2 6,3 1-6,-4 2 1,2-1-6,-1 0 6,3 2 0,0 0 12,-4-2-11,0-1-2,4-1-1,-1 4 3,0-1 8,0-1-5,2 2-3,-5-3-3,0 1 2,4-1-20,-5-1 17,1 0 4,1 4-6,-1 0 2,-1-2 4,2-1-4,-1-1-3,-1 3 12,3-2-3,-2 1-9,0-1 2,0 2-3,-1-3 9,2 3-7,2 2 2,-5-5 2,1 3 1,1-2-13,1-1 11,0 7 4,2-6 3,0 0-4,-3-1 3,0 3-3,3-3-2,-3 1-14,2 0 12,-2 1-1,2-1 4,0-1 0,-2 3 16,3-3-22,1-3 3,-1 6 3,1-3-2,10 1 2,-11 0-4,-2 2 1,5-3-4,-2 4 4,10-4-1,-11 5-2,-3-3 11,4-1-5,-3 1-6,2-2 4,-2 2 2,-1-1-4,0 0 5,-1-1-5,1 3-2,-5-3-2,3 3 2,0-3 6,2 1-3,-3-1 2,3 1-16,0-1 14,0 0 3,0 2-3,0 0 0,-1-2 5,-1 1-3,5 1-1,-5-1-1,0 3 0,4-3-2,-5 1-2,1-1 7,0 0-6,-1 1 3,2-1 9,-6-1-6,-2-1-1,6 1 1,0-2 3,-5 1-3,-2 0 10,1 1-1,1-2-1,-2 4 3,0-2 3,-1 0-5,-2 0 3,2 0-2,-3 0 2,-2-3 2,1 4-12,-2-1 25,2 0-10,0 0-2,-1-1 3,-1 1 13,2-2-15,1 0-1,0 2-4,1-3 0,1 3 0,4-2 0,1 2-9,-2 0 0,2 0 2,7-1-2,-8 1 3,-1 1 2,2 0-4,-3-1 7,3 1 1,-3-2-11,0 1 20,-5 0-18,5 0 15,-3 0-3,-2-1 3,2 1 5,1 1-4,1-2 8,1-2-11,-4 2 2,6 0 0,-1-2 4,1 3-1,0 0-7,4-3-2,3 1 4,-1 0-1,0 1-4,-1 0 11,-3-2 9,4 3-16,-6-2-14,1-1 0,1 3 4,-4 0 12,0-2-15,0 2 20,1-2-15,-2 1 6,2 1-1,-1-2-2,0 0-1,1 2 9,-1-3-16,-4 3 0,0 0 5,1 0 2,-2-3-8,2 2 2,-3 2-3,2-1 19,-1-1-8,-2-3-16,2 6 13,-1-2 0,-1-2-7,-3 2 6,2-1 5,-1 2 11,-1-2-3,-4 1 15,9 0-14,-3-1 0,-2-1-9,-4 2-1,5 0 4,-5 0-1,9 2-5,-6-2 1,2 0-3,-5 0 13,9 0-11,-6 1-1,-3-1-14,7 0 14,-2 1 4,-5-1-1,0 0-7,10-1-9,-10 0 11,0 1 7,0 0-5,0 0 21,0 0 3,0 0-12,7 1 1,-7-1-5,0 0-1,0 0 3,0 0-4,0 0 0,0 0 9,6-1-3,-6 1-11,0 0-2,0 0 2,0 0 22,0 0-22,0 0-1,0 0 1,0 0 11,0 0-8,0 0-3,0 0 3,0 0 0,0 0-5,0 0-1,0 0 5,0 0 1,0 0-4,0 0 0,0 0 0,0 0 1,0 0 6,0 0-9,0 0 2,0 0-9,0 0 7,0 0 4,0 0-1,0 0-2,0 0 2,0 0 2,0 0-6,0 0-2,0 0-2,0 0 6,0 0-11,0 0 15,0 0-10,0 0 5,0 0-5,0 0 2,0 0-4,0 0 1,0 0 8,0 0-6,0 0-1,0 0 4,0 0-7,0 0 10,0 0-7,0 0 6,0 0-7,0 0-3,0 0 0,0 0 3,0 0-1,0 0-7,0 0 6,0 0 5,0 0 2,0 0-3,0 0-7,0 0 5,0 0 4,0 0-3,0 0 4,0 0 7,0 0-14,0 0 1,0 0 2,0 0 0,0 0 2,0 0-3,0 0-1,0 0-2,0 0 5,0 0-2,0 0 0,0 0 1,0 0-17,0 0 14,0 0 4,0 0 0,0 0-2,0 0-4,0 0 2,0 0 3,0 0-1,0 0 0,0 0 0,0 0-1,0 0 1,0 0-4,0 0 4,0 0-2,0 0-3,0 0 0,0 0-3,0 0 6,0 0 3,0 0-5,0 0 5,0 0 5,0 0-5,0 0-1,0 0-10,0 0 10,0 0 0,0 0-1,0 0 0,0 0-2,0 0 1,0 0-2,0 0 2,0 0 0,0 0-8,0 0 7,0 0 4,0 0 0,0 0-2,-11 5 0,11-5-1,0 0 0,0 0 6,0 0-5,0 0-2,0 0-1,0 0 2,0 0-16,0 0 17,0 0 1,0 0-1,0 0 1,0 0 1,0 0 0,0 0-5,0 0 11,0 0-10,0 0-1,0 0 4,0 0-1,0 0 0,0 0-3,0 0 1,0 0 0,0 0-3,0 0-3,0 0 3,0 0-11,0 0-12,0 0-1,0 0 1,0 0-16,0 0-12,0 0-10,0 0-32,0 0-20,0 0-11,0 0-19,0 0-10,0 0-42,0 0-44,0 0-39,0 0-19,-16-5-52,10 3-215,1 2-614,-4-2 272</inkml:trace>
  <inkml:trace contextRef="#ctx0" brushRef="#br0" timeOffset="5113.0136">13376 2313 90,'0'-6'189,"-2"1"-9,4 4 2,-2 1-8,0-8 4,0 8-25,3-6 4,-3 6-10,0-2-9,0 2-17,0 0-14,0 0-2,0 0-16,0 0-12,0 0-5,-6 24 1,4-6-6,-4 13 11,0 14-4,3 3 2,-2-3-6,-5 0 0,6-10-8,-4 10-7,3-11 0,0-7-5,0 4-3,1-2-2,-3 0-3,4-2-6,0 0-4,2-10-1,-2-3-2,-1 1-4,4-4-3,-3-2-3,0 0-7,3-1 7,-2-2-7,0-1-6,-1-2-10,3-3-6,-3 10-21,3-10-46,0 5-51,0-5-50,0 0-42,-4-16-217,1 7-472,3-3 209</inkml:trace>
  <inkml:trace contextRef="#ctx0" brushRef="#br0" timeOffset="8169.1114">14079 2503 35,'0'0'182,"0"-2"-1,0 2 1,0 0-6,0 0 3,0 0 4,0 0-6,0 0-2,0 0 2,0 0 1,0 0 0,0 0-3,0 0-3,0 0 0,0 0-7,0 0-9,0 0-19,0 0 3,0 0-28,0 0 6,0 0-2,0 0-22,0 0-14,0 0 2,-5 12-17,2-6-4,1 5-11,1 1 15,-5 6-15,-1 7 2,0-1-1,1 5 11,-1 0-11,-1 5-2,1-8-1,-1-3-10,-2 2-16,0 1 23,5 4-11,-1-5 0,-1-3 4,2-3-24,1 1 19,-2-3-5,2 0-3,1-5-4,-2 2 3,3-2-5,-2 0-10,1-4-9,-1 1-9,1-6-38,3 4-42,0-2-30,-3-1-45,3-4-63,0 0-70,0 0-77,0 0-190,0 0-611,0 0 270</inkml:trace>
  <inkml:trace contextRef="#ctx0" brushRef="#br0" timeOffset="8601.1603">14921 2502 84,'2'-1'250,"-2"1"-2,0 0-11,0 0-7,0 0-15,0 0-13,4-3-13,-4 1-9,0 2-18,0 0-6,0 0-14,0 0-7,0 0-12,0 0-24,0 0-3,0 0 8,-6 10 10,5-3-1,-2 6-19,2 0 22,-2 4-4,-3 10-5,-1 0 7,0 1-8,-4 1-5,5 0 6,-1-1-11,-3 1-1,3-1-12,0 1 5,2-2-8,-1 2 9,0 2-18,-1-4-6,3-1 0,4-6-11,-3-3-11,0 0 4,-1-1-4,4 1-1,-1-5-8,0 0 2,-1-1-35,-1 1-11,3-7-26,0 2-42,0 0-53,0-2-36,2 3-43,-2-8-57,1 5-48,2-3-311,-3-2-678,13 2 300</inkml:trace>
  <inkml:trace contextRef="#ctx0" brushRef="#br0" timeOffset="9076.659">15755 2517 135,'0'-3'260,"0"3"3,2-4-15,-2 4 3,3-2-20,-3-1-17,0 3-14,0 0-17,0 0-14,0 0-23,0 0-2,0-4-5,0 4-11,0 0-10,0 0-12,0 0-9,0 0 13,0 0 17,-3 12 3,3-12-31,1 10 27,-2-6-8,1 6-18,-2 0 18,-1 2 2,3 0-16,-2 5-1,-1 0 2,-3 0 1,3 4-4,-1-4-6,0 10-6,-2-7-12,2 6 3,-6 1-1,6 2-10,-2-5 0,0 0-12,3-5-5,0 10 1,-2-5-6,3 4 0,-3-10 3,1 2-20,1-3-5,2 0 3,-2-5 2,2 5-18,-1-5 10,1 2-1,0-4-6,-4-4-10,2 3-15,3-2-25,0 2-27,0-6-49,0-3-43,2 6-51,-2-6-44,3 6-46,-3-6-62,7 0-346,-7 0-759,18-10 337</inkml:trace>
  <inkml:trace contextRef="#ctx0" brushRef="#br0" timeOffset="9595.3033">16413 2534 30,'3'-4'226,"-2"1"7,0-1-14,3 3-5,-4 1-7,1-3-5,-1 3 4,0 0-10,4-4-1,-4 4 6,0 0-11,0 0-6,0 0 3,0-5-21,0 5-18,0 0 14,2-1-8,-2 1-11,0 0-5,0 0-5,0 0-13,0 0-10,0 0-14,0 0-1,0 0-36,0 0 25,0 0-5,0 0-19,0 0-3,0 0 0,0 0-10,0 0 3,0 0-10,-3 14 13,-1-5 2,4 1 4,-4 2-1,3 5 12,1-3-11,-1 2-6,-3 2 4,1 1-3,-1 6-5,1-6 6,-3 5-2,3-5-6,-1 6-6,1-5 7,-4-2-11,6-1-7,-5 1 10,4-2-5,0 4-3,-4-6-3,2 5-4,1-6-5,1-1 5,-1-4-4,1 4-5,-2 2-1,2-6 10,1 1-11,1-2 0,-4 0-5,4 0-2,0-4 10,0-3-8,-1 10-2,1-10-1,-2 4-2,2-4-12,-1 7-11,1-7-6,-2 6-22,2-6-24,0 0-30,0 0-41,0 0-55,0 0-67,0 0-53,0 0-75,0 0-334,0 0-786,17-13 348</inkml:trace>
  <inkml:trace contextRef="#ctx0" brushRef="#br0" timeOffset="10102.2383">17179 2526 26,'3'-3'264,"-3"-1"-5,3 2 2,-2-2-6,-1 4-6,3-3-12,-3 3-3,0 0 6,0-5-27,0 5-7,0 0 5,3-4-17,-3 4-25,0 0 14,0 0-10,0 0-9,0 0-5,0 0-14,0 0-9,0-3-12,0 3-21,0 0 3,0 0-6,0 0-12,0 0-15,0 0 12,0 0-28,0 0-7,0 0-8,0 0-3,0 0 18,-3 16-11,3-5-1,-3 3 6,-1 4 7,1-2 1,-1 1 0,1-5 1,-1 15 7,1-1-3,-1 0 7,1-1 8,0-7 2,0 8 3,0 1-13,-2 2 0,0-4-6,3-4-4,-1 3 7,0 0-18,-1 3-5,1 0-4,-1-8-7,1 0 5,-1-1-6,3-7 0,-2 8-8,-1-4-1,-1 2-9,4-2 3,-2-1 1,1-5 2,1 2-5,-3-2 3,4-1-7,-1-2-7,-1-1-12,2 1-18,0-2-19,0-4-25,0 6-35,0-6-67,0 5-26,0-5-61,0 0-78,0 0-109,0 0-365,0 0-876,10-14 387</inkml:trace>
  <inkml:trace contextRef="#ctx0" brushRef="#br0" timeOffset="11023.7328">13644 1961 92,'0'0'200,"0"0"-19,0 0-18,0 0-16,0 0-10,0 0-15,0 0-10,-13 15-12,5-7 5,-1 4 3,-2 1-10,1-3-10,0 6-14,0-3 1,1 8 3,-2-6-9,5-7-2,2 4-4,-2-1-6,6 2 4,-3-3 0,2 0-2,-1 0 8,4-4-9,0 4-1,4-3-3,-2 0-1,3 1 16,2-6-14,3 1-1,4-1 5,1 0-5,0-1-9,5-6 4,-1 5-1,2-8-13,-8 3 4,1-3-3,2-3 2,2-5-1,-9 9 5,3-4-3,-1-1 12,-4 1-12,-1-3 6,-3 5-7,-2-3-2,0 3-9,-1-1 4,-2 3-5,-2-2-23,-1-2 13,-1-3-10,-5 10 0,0-1-9,-5-1-18,-6 1-9,3 1-11,-5 6-13,-1-2-21,1 6-15,-1-5-32,4 7-35,4-4-50,5 1-57,-4 6-164,3-5-463,3 6 205</inkml:trace>
  <inkml:trace contextRef="#ctx0" brushRef="#br0" timeOffset="11515.33">14679 2094 115,'3'-14'236,"-2"4"-3,2 3-7,-1-1-4,0-4-16,-2 7-22,0 1-14,0 1-22,0 3-13,0 0-16,0 0-24,0 0 4,-5 13-8,2-2-5,-3 3-12,-1 3 0,-2 4-11,-3 5-5,2-6-9,3-1-4,0 0 18,0-2-23,2-2-6,-2 1-1,-1-2-1,3-2-10,-1-4-1,3-2-8,2 3-18,-2-4-26,3 2-24,-3-2-44,3-5-39,0 9-65,0-9-22,0 0-147,0 0-403,0 0 178</inkml:trace>
  <inkml:trace contextRef="#ctx0" brushRef="#br0" timeOffset="12084.6319">15227 2153 111,'0'0'212,"0"0"1,-4-1-3,4 1-6,1-5 2,-1 0-2,0 5-13,5-7 4,-3 3-15,3-1-14,-3-3-3,7-1-11,-1 1-6,0-6-9,2 8-7,0-3-15,3 1-11,-2 1-1,0 5-6,2-5-9,0 2-15,-5 1-54,2 1 8,0 1-6,-3 3 3,3 2-6,-5 0-3,1 2-2,0 0-5,-2 2-3,3 4 11,-5 5-7,-2-4-9,0 0 0,-5 8 5,0-2-13,3-1 2,-9 7 1,1-11-3,0 1-7,0 1 7,-1-4 4,3 0-2,-3-2 3,-1 1-2,4-2 4,2-5-7,-1 3 8,3-3-3,-2 3 4,1-2-3,2-2 2,-1 0 1,2 2 2,-4-3 3,6-1-6,-4 4 2,3-1-7,1-3 10,0 0 0,0 0-5,0 0-1,0 0 4,8 7 7,-3-6-13,2 3 6,1-3-1,3 3 6,2-4-6,-3 5-2,3-3 2,-1-1-2,-1 0-3,2 2 3,2-3 8,-6 2-10,2 2 6,-1-3-11,0 1-5,0 3-24,-2-2-17,-2-6-28,3 6-20,-5-3-30,0 0-18,0 0-63,-4 0-32,10 0-177,-6 0-456,3-3 203</inkml:trace>
  <inkml:trace contextRef="#ctx0" brushRef="#br0" timeOffset="12712.2444">15995 2094 222,'0'0'228,"0"0"-5,0-5-12,0 5-6,0 0 0,1-3-10,2-1-24,-3 4-13,7-5-8,-3 2-9,3-3-14,3 1-2,-3-1-4,4 2-16,-1 2-3,5-5-7,0 4-8,0-3-16,0 5-3,4-4-12,-2 6-3,-5-1 0,4-4-13,-2 7 0,-1-1-6,1 1-9,-7-2 2,2 5 0,-4-3-7,-1 1 2,0 3-11,1-2-5,-5-2 1,1 4-20,-1 0 11,-1 0-5,-3 1 5,-2 1-8,-1-1 13,1 1-19,-1-3 2,0 3-3,0-4-5,0 4-9,4-4 5,-1 1-2,1-2-11,-1-2 4,4 3-6,-3-3 7,3-2-10,-3 5 16,3-5-4,0 0 6,0 4 4,0-4 3,0 0 4,3 5 1,0-1 4,1 1 1,-1-1 5,1 0-2,2-3 4,4 6 1,-6 0 0,3-5 1,0 4 2,2-1 2,-2 2-1,0-2 3,0 1-4,-3-1 0,2-1 1,1 5 8,-4-5-8,1 0 2,-1-2 0,-1 4-2,-2-1-1,0 1 0,0-1 6,-2-1 9,0 1-5,-3 1-1,-3 1 3,0-1-3,1-2 3,-5 1-6,0 3 6,-1-5-15,-1 2 11,0-1-2,1 0-2,-1-5-1,3 2-10,-2 0 13,1-1-5,1 0 3,1-2-5,-3 3-2,5-5-15,2 4-3,-1-4-27,4 4-22,-2-5-14,0 3-53,2 0-58,-1-1-54,4 3-130,-3-5-409,3 5 182</inkml:trace>
  <inkml:trace contextRef="#ctx0" brushRef="#br0" timeOffset="14065.0945">16919 1992 152,'3'-4'186,"-2"1"-6,2 1-4,-2-1-32,-1 3 9,0 0-6,4-4-21,-4 4-8,3-3-11,-3 3-15,0 0-15,0 0-1,0 0-6,0 0-14,-11 18 4,3-11-7,-1 5 4,-1-3-10,-1 3-7,-2-1 8,3-5-8,-1 6 2,-2 3-5,2-4 8,-1 0-8,0 1-11,2-1 3,1-5-11,-2 3 1,3-2 5,1-4-5,2 2 1,0-3-6,1 4 7,0-2-8,4-4 0,-10 5 2,10-5-5,-7 4 1,7-4 7,-5 1 4,5-1 9,0 0 0,0 0 6,-5 4 9,5-4 5,0 0 6,0 0 10,0 0-3,0 0 5,0 0-1,0 0 11,0 0-17,0 0-1,0 0-6,0 0-3,0 0-4,0 0-3,0 0-14,0 0 8,0 0-10,21-9-1,-17 6-11,4-2-1,-1 4 8,2-2-13,5 3 25,-4-2-26,4 2-2,-2 5 4,3-4-10,-4 3 0,2 0 0,1-4 3,0 5 2,-4-1-7,-2-1 3,2-1-3,-2-3 8,0 5-6,-1-3-2,-7-1 4,10 3 4,-10-3-10,13 1-2,-13-1 10,9 0 2,-9 0-3,9 4-1,-9-4 2,7 1 8,-7-1-6,8 2 2,-8-2-3,7 0 3,-7 0 10,10 2 2,-10-2 4,7 0 3,-7 0-18,7-5 12,-7 5 5,7-8-9,-3 7 3,1-6-18,-5 7 18,4-6-16,-1 2 8,-3 4-4,1-10 22,2 5-6,-3 0-13,0 5 1,4-9-13,-4 9 5,6-3-6,-6 3 0,0-7 0,0 7 1,1-7-3,-1 7 1,2-5 8,-2 5 7,0 0-16,-3-7 0,3 7-3,0 0 0,0 0-4,0 0 2,0 0 1,0 0-5,0 0 5,0 0 4,0 0-9,-18 12 1,12 0 4,-4 1-6,0-1 33,0 2-33,-1 12 11,1-11-13,1-1 14,1-2 4,-1 1-8,0 4 12,1-3 6,2-7-16,-1 8 3,1-6-1,1-2-4,0 3 19,1-6-22,1 3 4,0-3 4,1 1 0,2-5 27,-6 7-36,6-7 5,-1 5-7,1-5 19,0 0-9,0 0 1,-6 6 5,6-6-10,0 0 7,0 0 9,0 0-18,-3 6 3,3-6-2,0 0 0,0 0-8,0 0 9,0 0 4,0 0 3,0 0-1,0 0 25,0 0-26,0 0 5,0 0-27,0 0 23,-7 1-3,7-1-7,0 0-12,0 0 3,0 0-30,0 0-24,0 0-28,0 0-24,0 0-41,0 0-24,0 0-42,0 0-42,0 0-233,0-16-546,0 16 242</inkml:trace>
  <inkml:trace contextRef="#ctx0" brushRef="#br0" timeOffset="24888.1092">13328 2424 85,'0'0'87,"0"0"0,0 0 2,0 0 0,-4-5-6,4 5-15,0 0-9,0 0 14,0 0-14,0 0 2,0 0-9,0 0-1,0 0 11,0 0-8,0 0-2,0 0-1,0 0-6,0 0 5,0 0-4,0 0 3,0 0 1,0 0-7,0 0 7,0 0-3,5-4-4,-5 4 16,0 0-20,0 0 0,0 0-5,0 0-2,11 0 7,-4-1-2,1 2 6,2 2-1,3-2 0,-1-1-11,5 2 8,-3-2-4,10 5 3,-3-3-10,6 3-1,-4-1 8,-1 1-3,4 0-11,0-2 6,0-1-5,-1 1-3,0 4 6,-4-5-2,2 4-5,-1-6-3,-2 6-1,-3-5 3,4 3-6,-5-5-2,-1 5 4,2-4-4,-3 2 0,3-1 8,-3 1-8,3 0 3,4-1 1,-5 0 0,-6 0-6,7-2 8,-2 2-1,-2 1-1,0-4-4,2 4-4,-5-2 6,0 0 3,2-2-6,-2 2 1,-3 0 5,3 0-9,0 2 1,1-4-7,2 4 6,-2-2-3,-2 0 1,1-2 3,-1 4-2,2-2 2,0 2-6,-2-2 4,0 0-2,1 0-32,-1 3 7,3-1 6,-4 0-2,5-1 5,-5 1-2,2-1 3,4 0 2,-1-1 0,-3 3 3,0-3-9,1 0 11,-1 2-2,1 0 7,-2-2-4,6 2-1,-4-2 0,-2 6 4,2-8-6,-2 5 12,3-2-9,-5-1 6,3 0-2,0 0-4,-2 0 5,3 3 0,0-3-6,-2 2 3,4-2 2,0 2 2,-2 0-5,2-3 0,-1 2 5,2-1-3,3 3 3,-3-3-1,1 3 2,-5-4-2,1 1 7,1 0-5,2-2-2,-4 2 0,0 2 3,-3-1 4,3-1-9,-2 5 1,2-6 2,0 1-1,-3-2-2,3 2 6,0 0-3,4 0-6,-1 3 10,2-4-5,-1 2 6,0-4-3,1 5-6,1 0 6,-2-3-3,2 2 5,-2-5-2,0 4 2,0 3 1,2-2-8,-4 2 5,-2-1-1,0-2 7,4 1-4,-3 1-2,2-2 6,-3-2 0,4 4 12,0-3-10,3 0-2,-3 0-2,-4 1 2,4 0 0,0-1-6,-4 3 8,3-2-5,1 1-1,-4-1 8,4 0-12,-3 0 3,5 0 1,-7 1 0,1-2-2,0 3 1,-1-3-4,-1 1-6,0 0 12,2 0-4,-3 1 6,2-2-8,-1 2 4,2-1-6,-3 0 6,4 2-1,-1-5 1,4 4-5,-1-1 7,-4-1-3,3 2 3,2 2-4,-1-2 2,-2 1 0,5 1 5,-6-3-5,1 2 0,2-2-9,2 2 13,-5-2 1,3 1-5,-1-1 4,1 2 3,-3-1-4,1-4-1,3 6 5,-4-3-10,5 2 3,1-2 4,-2 0-3,2 0 3,-4 2-5,2 0 0,0-2 3,-4 3-1,2-3-5,-3 0 10,1 0-2,-3-2-4,3 1 6,0 1-4,0 0 12,3 3 1,2-6-3,-8 3 0,4 1-1,3-1-2,-4 2-2,4-2-1,2 0 1,-1-3 0,9 4 2,-11-1-8,1 0 3,0-1 0,0 1-5,0 0 2,-1 0 0,-2 1 2,-2-1 5,5 2-13,-4-2 1,0 0 3,-1-2-1,-3 2 1,5-1 0,1 1 0,3 0-1,-4-4-9,3 4 17,2 0-2,-1 0-2,2-5-1,-2 5-4,1 0 4,-2-2 1,3 3-1,-3-5-3,0 2 3,2 2-1,-2 1-1,-1-2 7,-3-2-4,2 3-4,-2-4 7,0 3 3,1-1-6,-3 0-2,3-1-2,-2 2 12,1 1-5,-3-2-11,3 0 6,1 2-7,4-3 5,-3 3 3,4-2-8,3 2 4,-5 0-1,3 0 2,-3-4-3,0 4 7,-1 1-2,-3 0-6,1-1 7,2-2-3,1 4-3,-5-3 3,0 2 0,1-1 5,-3 0-9,3 0 13,-4 2-11,2-4 3,-1 2-5,-1-2 3,0 2 8,1-3-10,1 3 1,-1-1 1,0 0 2,0-2-1,0 3-4,0 0 7,-1-2-4,-2 0 7,6-1 13,-6 3-19,2 0-1,2-1 6,2 0-3,-3-2-4,4 3 4,-1-2-6,0 2 0,0-3 9,4 6-7,-5-3 3,3-3-3,1 3-10,-5 0 14,2-1-2,-1 1-2,1 1 2,-2-1-7,2 0 9,-2-1 2,1 1-6,-2 0 6,0 0-12,1-1 6,1 2 6,-1-1-4,0 0-1,-2 1 12,4-2-11,0 0 2,-3 2-7,2-1 11,-4 0-15,3 0 17,-3 1 1,-1-1-2,-4 0 6,11 0 8,-11 0-2,7-4-8,-7 4-3,7 0 4,-7 0-2,7 0 1,-7 0-5,9-1 1,-9 1-6,7 1 5,-7-1-3,6-1 1,-6 1 12,5-2-16,-5 2 0,8-2-4,-8 2 5,0 0 0,0 0 3,0 0 6,0 0-12,0 0 2,0 0 18,8 1-20,-8-1 2,0 0-8,0 0 7,0 0 3,0 0-3,0 0-1,0 0-5,0 0 2,0 0 1,0 0-3,0 0-8,0 0-15,0 0 0,0 0-8,0 0-9,3-1-6,-3 1-16,0 0 1,0 0-2,0 0-7,0 0-9,0 0-7,4 5-17,-4-5-21,0 0 3,0 0-24,0 0-9,1 7-30,0-3-166,-1-4-384,0 0 171</inkml:trace>
  <inkml:trace contextRef="#ctx0" brushRef="#br0" timeOffset="26680.0471">13337 3043 11,'-6'-2'29,"6"2"-11,-4-1 19,4 1-2,0 0 10,-6 1 2,6-1 16,0 0-16,-7-3-2,7 3 20,0 0-12,-4-1-1,4 1 0,0 0 11,0 0 12,0 0-26,-4 3 15,4-3-13,0 0 9,0 0-9,0 0 0,0 0-1,0 0 2,0 0-4,0 0 2,0 0-4,0 0 1,0 0 4,0 0 4,0 0-3,0 0-1,0 0 5,0 0-6,0 0-3,0 0-3,0 0 6,0 0-11,0 0 1,0 0 3,10-5 15,-10 5 1,8 0 4,-1 3-12,4-3 12,-1 3-8,3-1 1,8 2-2,0-1-3,3 0 4,2 1-3,0-2-1,4 5-5,14-1 13,-5 1-14,2 3-2,0 0 0,-2-6-6,-1 3-7,3 3 1,-1-5 0,-2 4-5,2 1 3,-3-3-3,-10-2-2,0-1-2,3 1 5,-3 1-2,1 1-4,13-2 7,-13-1 36,2 2-3,-2-2-13,0 4 0,2-5-9,-5 0 0,2-1-8,1 1 5,10 7 0,-13-8-1,0-1-7,0 2 10,3 2-11,-3-3-3,-1 1-4,6-4-2,-3 3 4,1-2-3,-3 7-1,3-7 5,-4 1-6,3 1-9,-3 0-6,-1-4 7,1 3 10,-2 0-10,1 0-3,-2 1-1,1 0 0,-8-2-2,10 3 1,-4 0-1,3 1 3,-1-3 7,2 1-2,-3 0-22,0 0 23,-4-2-15,4 3 8,5-3-5,-11 0-2,6 2 8,-4-2-5,4 2-3,3 1 9,-7-3-5,-1 1 3,5 0-13,-6-2 4,2 0 12,-3 1-6,3 0-1,-1 1 3,-1-1-1,7 1-4,-6-1-1,5 0 15,-7 0-16,6 0 4,2 3 3,1-6-4,-2 3-4,3 3-13,-4-3 14,1-4 3,-4 5 9,4-1-25,0 3 12,0-3 4,-6 2 5,0-2-3,3 0 0,2 0-7,-4 2 11,0-4-1,6 2-23,-2 0 18,0-2 3,2 2 3,-6 0-2,7 2-11,-2-2 7,0-2 3,2 4-1,-3-2 1,2 3 7,-1-2-7,-4-2 4,4 3 1,-5-3 14,5 4-17,-6-5 8,-1 4 10,3-2-12,-3 1 9,0-1 6,3 0-14,3 0 2,1 0-7,-4-3 11,4 5-6,-5-4 0,3-1 1,-2 1-4,0 4 0,4 3 5,-5-5-12,-1 1 5,1 1-13,4-1 16,2-2-5,-6 3 3,-2-2-6,-4 3-3,5-3 8,-1 3 3,0-3 8,3 1-2,-3 0 9,0 0-1,0 0 0,0-1-19,2 0 19,-3 0 2,1 0-1,1-2-24,-1 2 19,0 2 6,2-3-6,-2 1 7,-1-1-3,2 2 12,-1-1-16,2 2-2,-1-3-2,-1 1-5,3 0 29,-3-2-33,0 1 0,0 0 4,-2 1-5,3-3-25,-1 4 33,1-5-1,-3 4 5,6 0-5,-5 0-14,0 0 15,-3-1-7,2 1 7,-2 0-3,1 1 4,-2-1-4,-1-2 7,2 0 14,0 2-26,-2-1-2,1 1 2,-2 0 9,-7 0-2,13 1-6,-7 1-3,-6-2 3,8 0 2,-8 0-22,7 0 23,-7 0-12,5-5-2,-5 5 11,0 0-7,0 0 5,9 0 4,-9 0-13,0 0 12,4 3-7,-4-3 2,0 0 0,0 0 1,0 0-3,11-4 4,-11 4-3,0 0-3,0 0 23,4 3-26,-4-3 5,6 1-4,-6-1-14,0 0 9,10 0-14,-10 0-12,7 2-21,-7-2-1,4-2-22,-4 2-11,3-1-22,-3 1-40,4-3-38,-4 3-56,0 0-101,-11-13-266,1 3-663,-5 2 293</inkml:trace>
  <inkml:trace contextRef="#ctx0" brushRef="#br0" timeOffset="28382.5979">9574 2310 188,'6'-8'231,"3"-6"-9,-1-1-14,-2-2-5,-1 3-17,1-3 2,0 2-10,-4-2-14,0 5 8,-2-7-21,0 4-4,-2 3-12,2-2-7,-2-3-14,-4 7 2,0 1-16,2 1-9,-3 1-8,-1 1-10,-5 5 10,-1 1-32,1 6 1,-8 10-7,-8 14-3,6-10-6,-6 16 0,5 7-7,1-6-9,5-9 7,3-2 4,3 3-13,-1-3-2,5-4-2,2 2 3,3-6-2,2-1-2,1-6-1,0 1-12,3-2 8,-2 2-2,5-6-6,2-2 5,2-2 12,5-2-11,10 0 3,-3-5-7,1-4-2,-1-5 17,1 4-6,-1 0-7,-3-7 5,0-2-2,-2 2 4,-1 0-10,-1-3-1,-1-4-1,0 2 8,-5-2 6,3-1 0,0-1-9,-5 11 3,0 0-3,3-1 10,-7 2 5,2 4 1,-1 1-9,-1 1 29,-3 3-10,3-2 2,-2 2-6,1 1 0,-1 1 5,-1-2-20,0 5 18,3-3-10,-3 1 8,0 2-18,1-3 5,-1 3-4,0 0 3,0 0 23,0 0-31,0-6 9,0 6-13,0 0 4,0 0 3,2-3-6,-2 3 5,0 0-24,0 0 22,0 0-1,0 0-1,0 0-2,0 0 31,0 0-35,0 0 1,0 0 4,0 0 8,0 0-11,0 0 12,0 0-1,0 0-5,0 0 6,0 0 19,0 0-17,0 0 16,0 0-9,0 0 4,0 0-3,0 0-4,0 0 16,0 0-9,0 0-8,0 0-2,0 0-22,0 0 28,0 0 5,0 0-22,1-4 2,-1 4-4,0 0 7,0 0 1,0 0-12,0 0 3,0 0 10,0 0-17,0 0 9,0 0-7,0 0 9,0 0 2,0 0-25,0 0 20,0 0-6,0 0 9,0 0 11,0 0-19,0 0 11,0 0-13,0 0-1,0 0-7,0 0 13,0 0-8,0 0 6,0 0 7,0 0 3,0 0-17,0 0 1,0 0 22,-7 7-18,5-1 4,2-6-9,0 0 1,-2 4-3,2-4 10,-3 1-17,3-1 21,-1 4-6,1-4-3,0 0 4,0 0 8,-2 5-4,2-5 14,0 0 1,0 0-16,0 6-4,0-6 10,0 0-9,0 0 15,0 0-10,2 2-7,-2-2 5,0 0 9,0 0-29,0 0 22,0 0 1,0 0-5,0 0-6,0 5 9,0-5-1,0 0-6,0 0 15,0 0-8,0 0-4,0 0 3,0 0-3,0 0-5,0 0-1,0 0-5,0 0 9,0 0-1,0 0 7,0 0-13,0 0 5,0 0-5,0 0 0,0 0-11,0 0 24,0 0-32,0 0 9,0 0-21,0 0-3,0 0-9,0 0-8,0 0 4,4-9-6,-4 9-1,0 0-8,0 0 10,0 0 7,0 0-14,0 0 1,0 0-11,0 0 7,0 0-2,0 0 1,0 0 8,0 0 4,0 0-8,0 0-3,0 0-1,0 0-1,0 0-1,0 0-8,7-2 7,-7 2 6,0 0-2,0 0 0,0 0 13,1-1 12,-1 1 7,0 0-3,0 0 11,0 0-2,0 0 4,0 0 16,0 0 2,0 0 18,0 0-2,3-6 13,-3 6-9,2-3 19,-2 3 2,1-5 3,-1 5 5,3-1-12,-3 1 24,1-3 6,-1 3-2,0 0-4,3-3-11,-3 3-16,0 0 9,0 0-17,0 0 2,0 0-5,0 0 2,0 0 0,-7 17-5,0 0 5,2 2 0,-3 7-1,-2 3-1,-1-4 1,3 3-3,1-1 2,3-3-2,-4 1 1,6-7 7,-1 0-8,3-2-4,0 0 5,0-6-2,1 1 7,2 0-5,-2-5 3,4 2 5,0 1 0,-2-4 3,4 1 2,0-2-5,2-1 2,-1-1-1,6 0 5,-4-2-8,1-4-8,1 1-23,1-1-32,-3-4-34,3 3-30,1-5-38,0 5-10,0-5-50,-1 3-155,0-2-395,-5 3 175</inkml:trace>
  <inkml:trace contextRef="#ctx0" brushRef="#br0" timeOffset="29077.357">9804 2501 105,'0'0'220,"0"0"-2,0 0 3,0 0-21,0 0-13,0 0-12,10-8-12,-1 1-8,2-7-12,6 2-7,-2-6-10,-2 7-2,2-9-3,4 1-12,-5-4-12,1 2-7,1-2-11,-4-2 1,3-2-13,-4-2-9,-7 15 6,0-3-6,-2 5-5,-1-5-5,-2 9 8,-1-1-15,-2-3-7,0 5-9,-3 2-1,-2 4-4,-1 2-9,1 6-5,-10 2-4,7 4 1,2-1-12,-1 9 1,5-3-2,0-5-3,6 7-1,4 6 0,-1-7-10,4 5 17,-1-6 0,4 3-4,0-5 8,-3-2 4,1 3-8,1-5-4,-3 2 3,0-2-3,-1-3 8,-1 0-6,-1-5-3,-1 6-2,1-4 1,-1 0-3,1-1 1,-2-1-5,0 0 7,2-1-14,-3 1 2,0-4 5,6 0-3,-1 0 1,2-3-4,-2-1-4,6-4-2,-3 2 4,3-5-14,2-1 16,3-10-1,1 3 2,0 4 7,-2-7-12,6 0 14,-4-5 0,1 4 8,-1-3 1,1 2 5,-2-3 8,-2 2 14,-4 4-6,1 6 8,-4 1 7,-2 5 3,-5 3-3,4-1-9,-3 0 11,1 2 0,-2 0-6,0-2-2,0 7 10,-5-2-18,5 2 2,-11 4-7,5 1 1,-2-2 13,2 8-16,5-6-5,-5 10 6,2-3-9,4 5 14,0-3-10,0-1 0,4 3 1,-1 2-9,3-1 17,-3-1-13,-2-3 4,2 3-2,-1 4 0,0-8 0,-2 5 1,0-3 2,-2 1 2,1 0-5,2 2 1,-3-4-2,-1-4 3,3 0-2,0 3-2,0-3-7,0-4-4,0-2-5,0 2-1,0-5-2,3 3 5,-3-3-1,0 0-5,8 1-7,-8-1-17,9-2-15,-1-3-8,2-2-11,1-2 10,2-1-19,6-7-26,4 6-3,1-1-5,2-2-4,-2-3-34,-1 1-24,1 1-104,0-5-310,0 3 138</inkml:trace>
  <inkml:trace contextRef="#ctx0" brushRef="#br0" timeOffset="29467.8734">10902 2019 226,'7'-5'249,"0"-1"-9,-3 1 2,1 3-18,1-2-12,-4 2-19,0-1-9,-2 3-23,3-4-15,-3 4-18,0-4-15,0 4-6,0 0-13,-7 0-13,7 0 2,-15-1-18,1 1-6,-2 1-11,1 3-6,0-1-3,-1-1-14,1 5-5,1-6-6,2 1-1,-2 3-15,3-1 7,1 3-1,2 0 5,1-2-10,-2-1-7,1 5 12,1 0-5,0 5 6,0 1-6,2 2 14,-4 7-11,1 4 1,-3 1 3,2-3-3,-1 5-2,-6 1 1,4-3 3,-6 12-13,3-11 13,-3 10-3,5-11 5,1-3 7,2 3 11,2-4-9,2-1 2,0-7-1,2 0 1,1-6-1,-1 4-2,3-3-3,1-4-5,0 6 9,1-4 1,2-1-6,0-4 0,4 3-10,1-3-10,2-1-32,3-1-16,11-3-24,-2 1-28,-2-2-37,10 1-10,-5-3-48,0-7-18,-1 3-154,2 0-407,-4-7 180</inkml:trace>
  <inkml:trace contextRef="#ctx0" brushRef="#br0" timeOffset="29853.5791">11156 2181 250,'3'-6'250,"-1"0"-20,-1 4-14,-1-5-25,0 5-22,0 2-16,0 0-7,0 0-18,-12 16-16,-1 3-2,-4 1-9,-1 2-6,1-3-7,3-2-2,-1 7-10,4-12-3,6 0 4,-4-1-17,2 0-3,1-4-7,4-2-1,0 2-1,-1-4 8,2 3 18,1-6 3,-4 6-1,2-4 4,2-2 6,0 0 1,0 0-7,0 0 6,0 0-17,15 0-4,-4-2-4,-1 0-17,4 1 15,-4-2-11,5 3-4,0-2-4,2 2 20,-4 2-34,-2-2-5,-1 6 0,0-4 1,-3 2-23,0 2 18,0-1-3,-1 4 3,-3-1 0,-2 3 6,0-3-9,-2 2-1,-2 7 10,-2-2-14,-2 1 0,-6-4 0,-3 12 7,-5-7-2,0 0-8,-2-2 6,0-1-4,-1-7-7,1 3-3,3 2-13,6-9-11,-3 0 5,4-3-31,3 1-13,-5-5-46,8 3-28,-2-8-31,3 3-52,0-7-38,6-2-36,3-2-195,1 0-529,5-4 234</inkml:trace>
  <inkml:trace contextRef="#ctx0" brushRef="#br0" timeOffset="30029.8043">11085 2252 246,'0'-1'285,"2"-4"-14,1 0 0,0 0-11,1 0-14,3-4-26,2 4-12,6-2-22,1 2-10,6-4-24,4 6-16,-2-4-11,2 6-16,0 1-3,-5-1-23,-6-2-28,-5 3-33,11-2-24,-4 3-33,-7-4-36,1 3-32,-5 0-45,2-1-64,-1-1-45,-7 2-132,10-2-420,-1 1 186</inkml:trace>
  <inkml:trace contextRef="#ctx0" brushRef="#br0" timeOffset="30487.8342">11568 2001 332,'0'-5'340,"0"0"-13,-2 1-33,2 4-1,7-4-37,0 0-24,8-5-27,6 3-12,3 3-30,1-1-7,2 3-17,1-2-14,-6 3-4,4-2-9,-2-3-10,-6 5-5,-4 2 7,0-2-44,-4 3 11,-3-3-9,-1 1-4,1-1-4,-7 0 0,6 2-12,-1-4-9,-2 4-5,1 0 0,-4 4 16,0-6-12,1 14 18,-3-3 0,-3 4-13,3 12 5,-5-10-1,1 1-8,-4 7 8,0 1 4,-2-6-14,2 12 15,-2-1-1,1-2 20,1 1-12,0-2 3,1 4-1,0-1 6,2 5 6,0-6-5,-1-4-3,1 5 0,0-1-6,3-1 0,-2-3-7,0-6-4,-2-3-15,3-1 11,-2 2-1,4-2-1,-1-5-4,0-2 12,0-2-18,1-2-1,0 1 6,0-3 5,-1 2 11,-2-2 0,-2 2-3,-2-1-5,2-1-3,-6 0-9,-1 0-2,0 2 2,-6-2-8,-2-3 3,-1 3 8,-1-3-18,1 3-13,-3-3-20,2 0-33,11 0-27,-13 0-62,3 4-41,7-2-49,3-2-29,0 2-43,-1-1-41,5-2-51,0 0-275,2 1-727,-2-1 321</inkml:trace>
  <inkml:trace contextRef="#ctx0" brushRef="#br0" timeOffset="33224.6462">13052 4270 87,'10'-7'151,"-10"7"-1,3-5-3,0 2-5,0-2 2,-1 1-11,1-1-8,2-2-9,-2 1-2,-1 1-1,2-6-4,1 0-8,-4-1-5,3 3 1,-2-4-10,0 2 2,-2 0 1,3 0-5,-3 0 2,2 1 6,-2 2-10,1 1-7,-2 1-12,-1 2 12,4 0-14,-2 4-6,-2-7-11,2 4-5,0 3-4,0 0-2,-11 11-2,5 3-8,-1 9-1,-5 4 0,0 6-4,0-1-1,-1 11 1,-1 4 2,1-1-8,3-12 3,-4 17 1,2-3-3,0-1-1,3 0 2,0-3 2,-1-11-16,2 1 15,2-2-4,-1 1 2,-1-2-4,-4-1-4,5-3 7,1-1 0,-2-1 1,4-9-3,-4 1 8,1-1-7,4-6 1,-2 1-7,0-2 5,-1 0 5,2-1-6,-2-1 2,2-2-4,1 0-1,-1-1-2,1 1-1,-1-2-3,1-3-19,3 0 7,-7 0-12,7 0-21,-4-2-26,-2 1-10,2-7-34,3 4-19,-1-5-39,2-3-27,0 0-24,0-4-171,0-4-425,3-5 188</inkml:trace>
  <inkml:trace contextRef="#ctx0" brushRef="#br0" timeOffset="33491.0343">12814 4517 36,'-1'-5'242,"-2"4"-20,3 1 1,0-6-3,0 6-14,-3-8-19,3 8-6,0 0-29,4-2-17,-1-1-10,4 2-11,6-5 2,7-1-20,3 3-6,5-3-8,0 3-4,1-3 5,-2 0-24,0 3-6,-1 2-4,-2-2-2,-7 1-9,-4 1 2,5 0-8,-5 0-2,-5 4-2,1-2-2,-3 0-3,-1-3-4,1 1 5,-2 0-11,-4 2-13,6 2-15,-6-2-25,4-2-28,-4 2-24,0 0-35,4-1-48,-4 1-44,0 0-171,0 0-421,0 0 188</inkml:trace>
  <inkml:trace contextRef="#ctx0" brushRef="#br0" timeOffset="34177.1325">13316 4316 176,'-2'-5'240,"4"1"-15,-2 0-26,0 4-15,0 0-20,-3-4-18,3 4-19,-9 10-9,1 4-12,-5 5-4,1 3-5,-2 7-10,-2-2 4,3 2-14,5 4-7,-4-9-1,3 0-9,5-4-10,-1-3 3,5 3-1,0-3-8,0-1 2,5-1 2,-1-4-13,0-3 6,0 0 6,3-2 1,0 0-1,0-1 12,0-4 6,3-1-5,0 0 4,-1-5-2,0 3-4,1-4 3,2-2-3,0-5 9,0 1-14,-3-1-10,1-4-3,-1 0 5,0-6-11,-1 6-5,1-9-2,-1 1-7,-5 7-13,0-7 14,-1 8-4,-2-2-3,0 2 0,-3 3-8,1-1-1,-3 0 6,-1 5 0,2 3-17,-1 2 0,-4 1-7,-5 2 2,0 4 8,-2 2-9,2 0 3,0 5-1,-4 7 0,3 0-9,3-3 12,4 0-2,-1-1 4,2 3-1,1-1-2,4 3 1,1-5-2,1-2 1,1 2-1,0 2 1,4-7 2,2 5 4,0-4 29,0 0-36,2-6 3,6 3 3,-1-3 6,3-1 12,-2-5-15,10 0-2,-3-6-1,1 2 5,-1-8 3,0 3-6,-1-4 3,1-1-9,-3-2 8,2-1 4,-2 2 4,-4-3-7,-4 9-5,-4 1-1,2 4 8,-4-2-6,-2 1 5,1 2-1,-1 2 3,-3 1-4,2-1-4,-2 2-8,0 3-15,0 0 7,0 0 1,-12 5 0,5 3 4,0 4-3,0 2-4,-1 7 2,4-4 2,-1 0 0,3 1 3,-1 5 2,1-3-1,2 0 0,-2 6 4,0-1 4,-1-7-5,1 2 4,-2-2 4,2 0-2,-1-6 1,2 6 2,-4-2-4,1-7 6,4 2-3,-3-1 1,3-3 0,0-1 7,-1-1-8,2 0 2,1 1 3,1-4 8,2 0-2,1 1-4,1-3 3,6-3-3,-1 3-12,2-4-16,3 1-39,-3-2-42,3 0-58,-3 3-52,6-8-25,1 6-195,0-5-468,-7 2 208</inkml:trace>
  <inkml:trace contextRef="#ctx0" brushRef="#br0" timeOffset="34446.376">14130 4394 90,'1'-5'332,"2"0"-13,-1 1-16,-1-2-21,0 3-26,-1 3-27,3-5-19,-3 5-28,0 0-18,0 0-17,0 0-15,-15 18-16,-1 4-4,2 1-13,-3 4-4,0-1-11,3-1-2,-2 2-13,5-1-4,-5 0-4,8-1-6,0 1-3,4-6-10,2-9-2,1 7 16,2-6-20,2 4 2,-2-6-7,2 0 5,3-1-15,0 0-6,-1-5-21,2-1-28,3 1-32,-2-4-39,3-2-44,-2 0-58,5-6-49,-1 0-249,-2-3-547,2-1 242</inkml:trace>
  <inkml:trace contextRef="#ctx0" brushRef="#br0" timeOffset="34777.4353">14327 4211 54,'0'-7'268,"-3"2"-27,2 1-25,-2 1-24,3 3-20,0 0-14,-10 5-15,7 3-15,-4-1-8,4 5-8,-2-3-10,-1 2-7,4 0-14,-1 0-1,0 0-12,1 0 0,2-3-7,2 3-6,-1-5 0,2 1 2,0-2 12,1 0 8,0-2 6,2 2 5,-2-5 5,6 0 1,-3-1 4,0-2-5,4-1 4,-4-1 0,0-3-4,3 2-3,-3 1-3,0-5-2,0 0 3,-2-2 18,0 2-31,-2 1-5,-3-1-8,1 3 3,-2-3-11,-2 3-20,0-3 9,-1 4-18,-1 0-8,-4 2-8,-1 1-20,-4 0-24,0 3-13,0 6-21,4-5-27,0 2-29,0 0-31,3 4-31,0 0-17,3 4-28,4-4-31,0 3-236,4-1-540,2-1 238</inkml:trace>
  <inkml:trace contextRef="#ctx0" brushRef="#br0" timeOffset="35069.6775">14592 4506 132,'0'0'386,"-9"0"12,9 0-33,0 0-25,0 0-18,0 0-14,0 0 2,0 0-44,0 0-30,0 0-15,0 0-7,20-5-22,1 4-16,3-2-16,-1 1-11,2 2-21,-2-3-26,-1-1 3,-1 5-5,-4-1-24,-2 0 7,-2-1-8,-3 1-14,-1-3-5,-1 5-24,-3-2 4,-2 4-28,-3-4-19,9-2-40,-9 2-44,4-2-38,-4 2-36,0 0-39,0 0-26,0 0-28,0 0-20,0 0-25,-10 5-19,1-2-168,-3-1-534,2 1 237</inkml:trace>
  <inkml:trace contextRef="#ctx0" brushRef="#br0" timeOffset="35238.3883">14528 4654 200,'-4'3'250,"3"-3"-10,-1 2-5,2-2 5,0 0 3,8 4 1,5-4-24,4-2-19,6 2-11,0 1-24,-4-1-22,4 0-9,-1-3-16,-1 3-2,1-2-19,-8-1-16,1 3-18,-1 0-26,-4-3-36,0 3-36,-2 0-38,2 0-59,-3-1-59,0-2-56,-1 3-181,1-2-460,-1 2 204</inkml:trace>
  <inkml:trace contextRef="#ctx0" brushRef="#br0" timeOffset="35861.7228">15217 4389 64,'0'-6'282,"0"1"-12,0-2-1,0 7-20,0-7-11,0 4-11,0 3-16,0-6 11,3 2-18,-2 2-9,-1 2 3,0 0-17,-4-7 13,4 7-24,0 0-7,-2-3-9,2 3-3,-2-2-13,2 2-16,-3-4-12,3 4-31,0 0 17,0 0-16,0 0-12,0 0-5,0 0-15,-7 1 2,7-1-3,-6 7-11,-4-2-6,-1 3 6,3 0-5,-2 4-11,-1-2 1,0 1-14,-1 4 24,1-3-18,0 1 4,-2 6 0,3-2-3,3 0-3,-6 6-2,6-8 16,0 2-1,0 0-24,5-5 4,-3 6 7,3-2-2,-3 2 10,4-4-15,-1 2-3,2-2-10,2-1 19,-1 1 7,4-4-13,-1 2 6,1-1 7,1 2-6,0-4 3,2 2 4,0-4 6,1 0 32,2 1-29,2 0 11,-2-4-2,-1-2 9,-1 2 0,4-1-5,0-2 4,1 1-9,-5-4 14,6 2 2,-3-3 6,-2 3-2,-2-5 4,5 0-7,-4 0-5,4-2-2,-2 0-4,1-3-14,-1 1 10,-1-2-3,2-1-5,-2-2-5,-1 0 1,6-6-5,-3 5-1,0-7-15,-2 0 10,-2 5-6,2-6 5,-3 6 1,-1-2-8,-2 2 4,-1 7-1,-2 0-1,1-5-3,-4 3-5,0-2 1,0 3-5,-5-3 3,-3 3-3,-4 1-8,2 0-16,-2 6-16,-9-6-16,-1 5-19,0 1-16,10 1-26,-7-2-46,5 6-33,2 1-44,0 1-42,2 1-40,1 0-36,3 1-330,4-1-747,0 1 330</inkml:trace>
  <inkml:trace contextRef="#ctx0" brushRef="#br0" timeOffset="36491.6189">15755 4518 290,'0'0'282,"-3"-6"-28,3 6-18,2-6-26,-2 6-19,0 0-16,-2-5-18,2 5-16,0 0-12,0 0-18,0-5-8,0 5-12,0 0-11,0 0-16,0 0-33,0 0-28,0 0-31,0 0-52,0 0-49,0 0-34,0 0-45,0 0-116,0 0-350,0 0 155</inkml:trace>
  <inkml:trace contextRef="#ctx0" brushRef="#br0" timeOffset="36720.5893">15710 4797 140,'0'0'349,"0"0"-14,0 0-18,0 0-28,0 0-25,0 0-31,0 0-12,0 0-22,0 4-32,0-4-20,0 0-16,0 0-15,0 0-3,0 6-24,0-6-13,0 0-5,-4 6-9,3 2-5,-4 1-21,1 0-24,1 2-35,-7 4-25,-1 0-39,0-1-47,-5 3-53,5-3-50,0-1-215,0-2-488,2-3 216</inkml:trace>
  <inkml:trace contextRef="#ctx0" brushRef="#br0" timeOffset="37194.5853">16213 4484 47,'3'-4'204,"1"-5"0,-1 4-1,1-2 6,0-3-8,1 1 2,-2 1-24,2-1 0,-2 3-1,-1 2 0,0 1-14,1-2-9,-2 0-16,1 5-17,-2 0-16,0 0-16,0 0-6,0 0-8,0 8-9,-3 1-3,-2 9 3,-7 4-17,2 5-4,-4-2-8,1-3 2,2 4-8,1-1 3,4-8-3,-2 0-8,3 0-6,0 7 5,1-8-1,1-1-9,3-3-1,0-1 3,0-1 2,0 3-1,5-6-1,-3 2-4,4-2 4,0-1 0,2 1-1,-1-2 10,4 3-10,-1-4-2,0-3-2,1 2 1,1-4-10,1-1-22,2 0-23,-3-2-33,1-3-27,-3 2-38,1-4-39,1 2-33,-3 2-39,-3-1-190,2 2-481,0-3 213</inkml:trace>
  <inkml:trace contextRef="#ctx0" brushRef="#br0" timeOffset="37598.1432">16341 4207 66,'0'-5'192,"0"3"-21,0 2-29,0 0-1,0 0-18,-11 11 0,5-5-19,4 3-6,-3 0-11,1 0-9,0 0-7,1-1-4,2-3-10,-1 2-6,2 0-4,-1-1 6,2 0-7,1-2 2,0 1 6,0 1 16,1-2 6,0-2 9,4 1 3,1-2 6,-4-2 8,6 1 0,-2-3-8,0 1-1,0-1 3,-1-4-9,0 2 1,0 0-4,0-2 1,-4 1-7,1 0 1,-4 1-13,3-2-3,0 2-5,-2-2-2,-1 1-6,0-1-15,0 2 0,-1 1-6,-2-1-9,0 1-9,3 4-13,-8-1-11,2 2-16,-4 0-14,6 4-19,-3-2-23,1 1-18,-1 4-14,2-1-17,0 3-17,4-3-8,-1 1-5,5 0-30,4-1-4,1 4-168,2 0-395,2-2 176</inkml:trace>
  <inkml:trace contextRef="#ctx0" brushRef="#br0" timeOffset="38806.9886">16960 4350 145,'5'-8'257,"-2"1"-5,0 2-16,-1 0 1,1 4-15,0-3-12,0 0-17,-1 1-9,0 1-13,-2-3-15,0 5-22,0 0-7,0-7-14,0 7-10,0 0-15,0 0-10,0 0-8,0 0-8,0 0-5,0 0-1,-16 9-12,4-1-5,-2 0 1,-6 5-3,-2 1-3,2 1 1,-1-2-6,1 0-3,-1 0 6,4-1-9,-2-4 1,4 1 3,4-2-2,1-2 5,0 2-8,2-1-3,1-2 2,0 1 1,0-2 8,1 0-11,3-2 2,2 2 2,-5-1 1,2-2 6,4 0-4,-3 2-4,3-2-5,-4 3 2,4 0-1,0-3 0,0 0-6,0 0-11,0 0 13,0 0 16,0 0-9,0 0 3,0 0 15,0 0-10,0 0 6,0 0 2,0 0 4,0 0-4,0 0 13,0 0-12,0 0-20,0 0 11,0 0 8,0 0-11,4 4 1,-4-4-11,7 5 23,3 0-7,-3 0 6,3-1 7,4 6-1,-1-1-20,3 7 1,3-5-2,1 3-2,-1 0-8,1-3-2,-3 6 6,3-5 2,-7 1-8,2-5 22,-4 3-27,2-4-1,-2 0 15,-2 0-11,-1-4 5,-1 1-8,-1-1 0,-2-2-2,0 5 11,-1-3-7,1-3-9,-4 0 16,7 2-6,-7 1 14,0-3 4,6 0 4,-5 2-4,-1-2 5,0 5-9,0-5-2,0 0 9,3 3-12,-3-3 2,0 0-2,0 0-3,0 0-12,0 0 14,0 0 0,0 0-3,0 0 1,0 0-16,0 0 17,0 0-5,0 0-3,0 0-1,0 0 7,0 0-1,0 0-4,0 0-12,0 0 11,0 0-4,0 0-1,0 0-5,3 1 14,-3-1-21,0 0 9,0 0-3,0 0-3,0 0-17,0 0-2,0 0-19,0 0-19,0 0-22,0 0-12,0 0-28,0 0-19,0 0-21,0 0-13,0 0-10,0 0-13,0 0-9,0 0-19,1 3-7,-1-3-6,6 3-8,-6 0-9,0-3-190,4 2-484,-4-2 215</inkml:trace>
  <inkml:trace contextRef="#ctx0" brushRef="#br0" timeOffset="40793.2906">9572 1421 29,'-3'-11'193,"3"-4"-19,0 3 1,0 0-15,4-3-19,-1 4 0,1 3-16,2-2-14,-2 2-12,3 1-13,-1 3-4,-1 3-12,1 1-5,2 5-7,0 1-13,0 6 0,-2 3-9,-1 3 4,1 2-6,-3 7-3,0 2 5,-3-4-9,-5 0 14,4-5-22,-2-5 7,2 1-4,-2-1-6,4-3 1,-3-3-3,0 0 7,-1-3-6,0 1-2,6-2 1,-6 0 1,3-3 18,0-2 23,0 7 12,0-7 17,0 0 3,0 3-4,0-3-16,0 0-1,8-19-8,-4 2-9,6 0-8,2-10-7,2-1-9,2-2-1,3 3-3,1 2-14,0 0 10,0 3 14,1 3-1,-3 4-7,-4 7-3,-3 0-12,4 5-3,-6 1 2,1 6-10,-3 5 4,3 0 3,-6 3-5,-1 4 1,2 15 15,-5-1-5,0-2-1,-3 2-1,0-1-14,-6 0 20,5-3-7,-1 3-18,0-11 10,-3 7 3,0-8-24,3 1-4,-2-5-10,1-1-15,4-6-17,-3 2-3,3-4-33,0 1-16,2-5-18,-3 5-38,3-5-33,0 0-168,0 0-407,0 0 180</inkml:trace>
  <inkml:trace contextRef="#ctx0" brushRef="#br0" timeOffset="41028.7648">10073 1477 22,'0'0'295,"0"0"-12,3 3-36,-3-3-11,0 0-19,0 0-15,0 0-15,16-2-14,-5 1-3,4-2-16,2 3-20,7-5-8,-1 4-12,-1-2-8,-6 2-13,-1 0-17,1 0 1,6 1-11,-10 1-18,-2 1-26,-4-4-30,2 3-25,-8-1-36,12 1-34,-12-1-38,7-2-47,-7 2-29,0 0-165,0 0-414,0 0 184</inkml:trace>
  <inkml:trace contextRef="#ctx0" brushRef="#br0" timeOffset="41197.2008">10059 1653 170,'0'3'283,"0"-3"-23,0 0-12,0 0-16,17-2-15,-5 1-20,3-6-20,3 5-19,2 0-23,2-5 1,-2 2-23,1 9-35,-5-10-33,-2 5-42,1-3-46,-2-1-41,5 0-56,-3 2-69,-3-1-121,-1-1-357,-1 2 158</inkml:trace>
  <inkml:trace contextRef="#ctx0" brushRef="#br0" timeOffset="41682.8604">10756 1290 251,'0'-6'290,"0"-5"-14,0 7-26,0-2 9,-1 0-37,0 1-24,1 5-7,-2-6-19,-2 3-21,0-1-9,4 4-27,-7-4-13,1 4-1,-4 3-18,2-3-6,-1 2-7,-3 5-10,0 1 1,0-1 1,-1 0-28,1 1 8,1 4-13,2 0-2,-1 0 5,-2 0-15,6 2 10,-3-6-3,5 4-5,-3-5-11,3 3 9,0-6-7,3 1 3,-3 5-2,4-3-22,0 1 19,0-1-1,4-1-5,-1 1 12,5-3 6,0 2-1,5-5 3,3 6-15,1-3 18,6-3-6,-6 2 0,-2-2-1,0-1-9,5 6 10,-7-4-7,1 2 2,1-5-2,-4 3 21,0 5-27,4 1 2,-5-6-8,-6 5 10,-1-5-23,1 2 13,-1 4-6,0-5 7,-2 3 12,-1-6 10,-4 9-16,4-1 4,-3 0 0,-2 0-14,-5-1-5,-2 5 17,3-10-9,-5 8 15,-1-2-11,3 1-7,-3-1 11,-1 6 3,3-7-6,3-6 4,-1 1-18,1-2 5,0 0-9,0 0-22,3 0-19,-1-2-25,-1 1-27,2-6-42,0 4-27,2-4-49,-3-2-36,3 1-194,1 0-491,1-4 216</inkml:trace>
  <inkml:trace contextRef="#ctx0" brushRef="#br0" timeOffset="41988.8736">10777 1260 36,'3'-3'290,"-3"3"-7,0 0-11,3-5-16,-3 5-12,0 0-22,3-4 8,-3 4-31,7-3-13,-3 0-15,5 0-11,1-1-35,4 2 16,7-5-12,1 2-16,-2 1-6,4 0 4,1 0-26,-1 0 4,0 1-14,-3 2-11,-5 0-20,1-3 24,-5 2-3,-2 0 11,-1 1-26,-2 1 40,-2 0-49,-5 0 11,10-2-7,-10 2 1,7-2-9,-7 2-13,0 0 10,0 0-9,9 2-6,-9-2-1,0 0-17,4-4-13,-4 4-23,0-2-35,0 2-30,0 0-48,0 0-38,0 0-48,0 0-49,5 8-260,-5-8-587,0 0 259</inkml:trace>
  <inkml:trace contextRef="#ctx0" brushRef="#br0" timeOffset="44129.5433">17393 4172 77,'6'-6'264,"0"-2"-16,-2 3-17,-1 1-5,-2 1-19,2-1-13,-2 2-22,1 0-15,-2 2-18,0 0-11,0 0-20,-6 15-2,-1-1 2,-3 2-15,-5 10-2,-1-4-14,2 2 2,-3-1-9,0-1 0,0-1-1,3 3-5,0-6 0,-3 2-11,8-5 0,0-7-3,2 0 8,2 2-12,0-4 2,0 0-8,2-1 6,-2-1-2,1 0 12,3 0 9,1-4 5,-6 4 10,6-4 8,-4 2-4,4-2 0,0 0-12,0 0 7,0 0-6,0 0-15,0 0-10,21-13-3,-12 8-1,3 1-8,2-3 1,-2 4-9,1-1-8,0 2-3,0 1 5,1 1-5,1 1 0,-2 0 5,-3 1-11,0-1-6,0 3 9,3-1-6,-4-1 0,2 3-5,-3-1 1,0-1-8,2 0 16,-3 0-2,2-3-4,-1 2 5,-4-2-13,3 0 24,0-1-5,0 0-14,0-2 8,-1 0-5,1 0 1,1-3-1,-5 3-14,4-3 16,-1 1 1,-2-1 1,2-3 0,-2 1-14,0-1 9,-1-2 6,1-1-4,-1 3-4,-1-3-24,-1 2 27,0 3-9,-1-3 4,0-1 5,0 1 29,0 1-24,-2-2 0,0 4-10,1 2 9,-1 1 12,2-1-14,0 2-6,0 3 8,-4-5-7,4 5-6,0 0-3,0 0 3,-7 13 0,0 2 0,2-2 3,-3 12 0,-2 1-2,-1 3-12,4 0 16,-3 3-4,-2-3 10,2 2-5,0 3-5,-1-4 9,-1-2-1,1 1-12,2-2 12,1-3-3,-2-2 6,3-8-1,0 3 18,3-2-20,-3-2 10,1-5-10,5-2 2,-2 1 13,0-4-6,3 1 3,0 1 6,0-5 9,-4 4 21,4-2-3,0-2 6,0 6-4,0-6 12,-3 2 8,3-2-10,0 0-5,0 0-1,0 0 4,0 0-1,0 0 2,-3 3-5,3-3 10,0 0-19,0 0 0,0 0-3,0 0-2,0 0-8,0 0 3,3 5-4,-3-5-1,0 0-5,0 0 10,0 0-15,0 0-3,0 0-11,0 0 8,0 0-2,0 0 6,0 0-10,0 0-10,0 0 7,0 0-1,0 0 0,0 0-2,0 0-5,0 0 9,0 0-2,0 0-1,0 0-2,-7 2 11,7-2-11,0 0-2,0 0-3,0 0 2,0 0 5,0 0-5,0 0-3,0 0 12,0 0-10,0 0 0,0 0 3,0 0-3,0 0-4,0 0 3,0 0 1,0 0 0,0 0 3,0 0 2,0 0-6,0 0 3,0 0-7,0 0 6,0 0 6,0 0-7,0 0 3,0 0 18,0 0-23,0 0 2,0 0 1,0 0 0,0 0 8,0 0-12,0 0 3,0 0 0,0 0 0,0 0-11,0 0 9,0 0-2,0 0 3,0 0-1,0 0 1,0 0 2,0 0-6,0 0 1,0 0 4,0 0 4,0 0-7,0 0 4,0 0 1,0 0-2,0 0 2,0 0-4,0 0-2,0 0-2,-3 2 6,3-2-4,0 0 9,0 0-3,0 0-14,0 0 13,0 0 0,0 0-1,0 0-5,0 0 3,0 0 0,0 0 1,0 0-1,0 0 0,0 0-1,0 0 2,0 0 0,0 0-1,0 0-1,0 0 1,0 0-1,0 0 0,0 0 7,0 0-6,0 0-2,0 0 0,0 0 0,0 0 4,0 0-6,0 0 0,0 0 3,0 0-2,0 0-1,0 0 2,0 0-1,0 0-1,0 0 2,0 0 1,0 0-3,0 0 0,0 0 4,0 0-1,0 0-5,0 0 6,0 0 0,0 0 8,0 0-8,0 0 0,0 0-2,0 0 2,0 0 4,0 0-2,0 0 1,0 0-14,0 0 11,0 0 6,0 0-6,0 0-3,0 0 4,0 0 2,0 0-1,0 0 0,0 0 3,0 0 3,0 0-4,-2 3-7,2-3 4,0 0 1,0 0-6,0 0 5,0 0 3,0 0 5,0 0-9,0 0-1,0 0 1,0 0 1,0 0 1,0 0-4,0 0 2,0 0-1,0 0-2,0 0-2,0 0 1,0 0 3,0 0-2,0 0 1,0 0-1,0 0 0,0 0-1,0 0-4,0 0 3,0 0 0,0 0-1,0 0 2,0 0-5,0 0 2,0 0 2,0 0-6,0 0-1,0 0-16,0 0 16,0 0-3,0 0-3,0 0-13,0 0-14,0 0 0,0 0-22,0 0-18,0 0-21,0 0-35,0 0-23,0 0-23,0 0-14,0 0-21,0 0-15,0 0-18,0 0-31,0 0-30,12-10-23,-6 8-233,2-3-621,2-2 275</inkml:trace>
  <inkml:trace contextRef="#ctx0" brushRef="#br0" timeOffset="44474.4873">17915 4673 78,'0'0'174,"2"-2"13,-2 2 10,3 0 6,-3 0 10,3-3 1,-3 3 4,5-1 0,-5 1 0,0 0-5,0 0 3,0 0-15,0 0-23,0 0-18,0 0-36,0 0 5,0 0-18,0 0-18,0 0-3,0 0-32,0 0 16,0 12-15,-1-7 5,-2 4-4,2 0 1,0 3-20,-3-2-15,2 1-23,-1 3-34,-4 0-37,4-2-29,-1 0-42,0 2-50,-2 2-26,3-7-40,-2 1-227,2 1-521,0-3 231</inkml:trace>
  <inkml:trace contextRef="#ctx0" brushRef="#br0" timeOffset="44832.7725">18446 4463 130,'0'0'157,"0"0"1,1-9-15,-2 8-7,3-3 0,-2 4 4,6-7 6,-5 4 12,2-1 12,-3 1 7,3-2 11,1 2 5,-4 3-4,0 0-6,0 0-11,0 0-15,7-3-22,-7 3-22,0 0-3,0 0-10,0 0-14,-11 18 1,3-4-8,-2 8-12,3-5-7,-2 4-4,2-3-8,-1-1-3,-1 2-5,1-2 2,1 0-6,4-7-7,-3 7 2,-1-3-12,2-1-18,0-2-19,1-3-26,0 2-18,2-5-37,0 3-29,0-3-33,-2 1-44,4-3-31,-1 1-12,1-4-205,0 0-491,0 0 217</inkml:trace>
  <inkml:trace contextRef="#ctx0" brushRef="#br0" timeOffset="45008.7072">18559 4303 73,'2'-19'287,"1"3"-8,-2 5-8,-1 2-14,2 2-17,-1 0-25,1 0-21,-1 4-21,0-3-25,-1 2-33,0 4-35,2-2-49,-2 2-41,0 0-45,0 0-61,0 0-38,0 0-184,8 9-367,-6-4 163</inkml:trace>
  <inkml:trace contextRef="#ctx0" brushRef="#br0" timeOffset="45245.7068">18768 4513 166,'0'0'347,"-3"3"-29,3-3-20,0 0-18,0 0-33,0 0-19,0 0-43,10 5 7,4-2-9,0-4-14,10 1-9,0 0-12,-1 0-22,2 1-9,-1-1-10,-6 0-19,3-1 1,2-1-19,-2 2-1,-5 0-5,-2-3-15,1 3-28,-5-1-28,-1 1-16,-1-1-23,-2-1-30,-6 2-26,7 2-54,-7-2-57,5-7-49,-2 3-211,-3 4-513,-1-10 228</inkml:trace>
  <inkml:trace contextRef="#ctx0" brushRef="#br0" timeOffset="45427.1685">19027 4339 22,'-2'-4'293,"0"3"-12,2 1-46,-3-2-23,3 2-28,0 0-14,-7 7 4,3 4-19,0 6-4,-3-1-7,-2 7-11,2-5-18,-3 7-5,1 0-6,0 0-13,1-8-11,-1 12-8,-1-7-20,0 0-26,3-5-37,-2 2-46,-3 2-38,5-5-55,-3-7-54,5 6-178,-2-1-412,1-4 182</inkml:trace>
  <inkml:trace contextRef="#ctx0" brushRef="#br0" timeOffset="45693.5121">19275 4513 156,'0'-6'373,"5"1"-27,-3 3-2,1-2-4,-3 0-21,1 3-15,-1 1-23,3-3-30,-3 3-25,7-3-18,3 1-18,4 2-21,10-1-13,3-1-10,-2 2-25,4 3-7,0-4-7,-5 1-21,1 0-3,-9 0-3,0 3-17,-4-8 3,1 7 4,-3 3-19,-2-4-7,-3-1-11,1-3-16,-6 3-32,7 0-9,-2-1-23,-5 1-36,5 0-29,-5 0-38,0 0-42,0-4-55,0 4-45,0-5-36,-3 1-215,-2-1-588,1-2 262</inkml:trace>
  <inkml:trace contextRef="#ctx0" brushRef="#br0" timeOffset="45873.5579">19527 4313 251,'0'-2'240,"0"2"-24,-4-3-21,4 3-31,0 0-15,-4 8-5,1 0 6,-4 6 2,1 4-6,-5 6-11,1 3-5,3-2-12,-3-1 2,1 0-11,0 2-12,-1-2-14,2-2-19,1-6 6,0 0-19,-2 1-26,4-2-44,-2-1-44,1 1-66,1-8-59,0 3-214,2-4-435,0 0 192</inkml:trace>
  <inkml:trace contextRef="#ctx0" brushRef="#br0" timeOffset="46134.7783">19815 4195 183,'2'-17'402,"1"2"27,0 2-9,-3 9-23,2-3-39,-2 0-23,0 4-55,2-2-35,1 4-30,-3 1-15,6 11-1,1 4-22,4 8-10,0 4 0,2 0-17,2 2-12,-5 1-6,0-2-7,-3 0-30,0-2 12,-2 0-10,-3-7-11,-2 6-4,0 1-15,-7 2 7,2-1-1,-4-2-8,-2-1-6,1-4-22,-5 2-39,-2-1-55,-2-2-41,1-5-83,-6 3-67,0 1-82,2 1-82,-2-4-294,1-1-765,1-1 340</inkml:trace>
  <inkml:trace contextRef="#ctx0" brushRef="#br0" timeOffset="55152.6986">13541 5481 53,'0'0'168,"0"0"-4,4-4 0,1 3-10,-3-1-4,3 0 6,-5 2-3,7-4-5,-5 3-6,4-3-9,-2 3-9,1-2 5,-3 1-9,3-1-7,-3-1-4,1 0 4,0 0-9,-2 0-7,2-3-4,1 0-11,-2-3-9,-1 0-1,-1-2-12,0-2-2,-1-1-9,-1-2-4,-2 5-3,4 0-6,-3 2-8,-1 1 10,4 3-7,-3 0-2,1 0 1,-3 1-5,5 0-5,-4 5-6,4 0-3,-10 4-2,5 5-6,-7 12 6,-2 5 0,2 9 0,-8 9-2,2 6 10,-2-1-9,2 1 2,2 1 6,-4 1-8,5-3 5,-2-4-1,0-1 4,3 1-4,3-16 4,-1-2 3,1 5 7,0-1-4,1 1-2,0-1 11,0 1-4,3-7-2,-3-2 1,6-6-2,-1 0-4,-3-1-4,1 0 7,5-5-5,-3 0 2,0-5-2,1-2-2,-1 0 11,1 3-7,1-3-6,-2-2 0,0 1 1,-2-3 11,7 0-17,-7 0-6,0-4-4,2 1-18,2-2-19,-3 0-27,1-4-24,-2-1-14,4 0-21,-3-6-25,2-3-30,4 2-27,0-1 4,1-7-43,3-1-183,-1 6-463,0-6 206</inkml:trace>
  <inkml:trace contextRef="#ctx0" brushRef="#br0" timeOffset="56035.8116">13186 5699 157,'0'0'201,"0"-7"-8,0 7-5,2-1-18,-2 1-9,4-3-24,-1 1 10,-3 2 1,17-4 3,-5-1 0,9 1-10,5 2-3,0-1-8,1-4-3,13 0-7,-14 4-11,4-2-8,-2 7-8,2-7-8,-3 3-5,-1-2-5,-5 2-12,0-2 2,-5 2-13,-2 0 3,-4 1 0,-2 1 0,2-4 1,-6 4-2,2-1 2,0 2 4,-6-1 1,7-1-5,-7 1-5,4-1-4,-4 1 3,0 0-8,6 0-5,-6 0-8,0 0 3,2 2-2,-2-2-14,0 0 7,0 0-8,0 0 0,0 0-7,0 0-11,0 0 15,-2 9-2,0-5-3,-5 5 6,3 0 15,-3 4-25,-2 3-2,2-1-2,-1-1 6,2 0 4,-1 2-7,0-3 4,4-2-14,1 1 20,-3 0-13,5 1-1,0-4 10,0 1-15,3 1 1,0-5 2,-2-1 6,2 5-2,1-4-9,2 1 10,-2-3 1,3-3-1,-1 2 7,1-2 1,4 2-7,-2-2 1,1-2 13,2-3-15,-3-3 6,1 2 3,-2 0-8,3-5-5,1 0 8,-3 0-3,4-3 0,-3 1-1,-2-4 4,2 4-5,0-9 0,-4 6-7,-2 1 5,3-1-9,-3-2 13,-3 6-17,1-4 0,0-2-6,-4 5-4,2 1-1,-2 2 2,0-1 1,-2 1-11,-3 4 1,2 3-1,1-3-2,-6 5-1,0 0 4,2 2-2,-5 2 7,2 4 3,-2 2-2,4 1 9,0-3-4,1 6 4,-1-3 2,2 5-4,2-6 6,3 0 0,-1 3 1,3-4-3,0 4 3,0-2 4,2-2 2,3 0 12,1-1-13,1 0 6,1-1-4,4 0 2,2-2 8,1-2-7,2-2 2,0-2 10,4-3-10,2-2 12,-1 0-10,3-3-3,0-4 9,-3 0-7,-5-3 0,1 0 1,-1-2 4,-1 0-5,-2-2 3,1 4 0,-5 1-6,-1 2 7,-5 2 0,0 1-3,0 1-2,0 4 4,-3 0-4,1-1-4,-2 2-2,0 4 0,0 0-4,0 0-1,0 0 1,-10 15 0,6-3 3,-1 2-1,0 3-1,4-2 2,1 2 0,-4 2 3,2 0-5,2-2 9,0-1-2,-2 0-2,3 1 5,-2 0 0,1-1 0,0-3 2,1 1-15,-1-3 16,0 0-2,0-3-3,-1 1 2,1-4 2,1 0-5,-2 2 3,1-5-2,0 2 0,1 0 5,0-1-6,-1-3 3,6 4-8,-6-4-3,7-3-12,4 1-10,-4 0-20,3-3-34,0 2-16,-1-3-29,0 0-29,5 1-27,1-1-44,-1 0 23,3 2-4,3-2-121,0-2-360,2 2 159</inkml:trace>
  <inkml:trace contextRef="#ctx0" brushRef="#br0" timeOffset="56624.4579">14872 5570 22,'0'0'218,"4"-4"0,-4 4-6,2-4-1,-2 4-11,1-3-1,-1 3-6,0 0-11,3-2 4,-3 2-2,0 0-8,4-3-9,-4 3-18,0 0 20,0 0-11,0 0-7,4 0-7,-4 0 22,0 0-36,0 0 0,0 0-8,0 0-3,0 0-13,0 0 1,0 0 1,0 0-31,0 0-4,0 0-8,0 0-11,0 0-10,0 0-8,-4 12-3,-6 0-4,3 2-3,-3 9 9,-2-1 7,-2 5-7,1 1-4,-2 1 5,-2-3-2,-2 2 9,4 0-11,-1 4 1,-1-3 9,3-2-14,-1 3 1,1-5-2,1 2 2,-1 2 21,5-5-13,-2 3 3,1-4-4,4 2 1,3-6 16,-4 4-22,-1 1-2,4-5-15,0-2 13,1-3 1,0-2-5,1 3 0,-3-5-15,5-3 16,-4 1-2,1-2-2,1-3 4,0 0 1,-1-1 6,3 5-2,-3-6-1,3-1-6,0 0 1,-11-6-9,3 3 0,-1-1-11,1-2-7,-5-3-12,2 1-15,-2-3-25,-1 1-29,3 1-8,0-1-31,-1-2-29,1-3-33,4 8-38,-1-7-30,1 4-35,2-6-38,2-2-60,6-1-201,2-6-637,3 0 282</inkml:trace>
  <inkml:trace contextRef="#ctx0" brushRef="#br0" timeOffset="56949.1453">15036 5349 166,'0'-9'263,"2"4"-28,-2 4-23,3-2-35,-3 3-6,0-5-19,0 5-15,0 0-14,4 8-16,-4-8-7,-1 9-7,2-3-14,-1-2 0,3 1-8,-3 3-6,2-3 2,0-1-5,1 1 8,0-2 6,-2 2 7,2-2 8,4-2 19,-1 2 1,1-2-2,-3-1 5,6-1-8,-1-2-1,-2 1 3,2-3 0,-3-2-6,1 0-9,-2 0-3,0-3-11,-2 2 2,-2-2-7,2 6-16,-2-4-1,1 2-17,-1 5-7,-2-6 3,1 7-49,-3-7-30,-1 6-25,-2-1-32,1 0-18,-4 2-38,2 2-24,-3 1-31,2 3-26,-5 2-23,0 0-225,-1 1-525,0 1 233</inkml:trace>
  <inkml:trace contextRef="#ctx0" brushRef="#br0" timeOffset="57333.6139">14481 5224 258,'5'-10'279,"-1"-1"-5,2 6-6,-3-3-21,0 3-25,0 4-25,-2-4-19,0 0-21,-1 5-35,0 0 2,0 0-9,0 0-11,-7 20-8,0-3-12,-7 4-2,0 9-1,-7 11 4,-2 5-2,2 0-3,-4 2-1,-2 5 1,-11 20 12,14-24-5,-12 20 8,14-23-7,-1-3 3,0 4 5,3-1-22,1 0-5,3 0-5,3 0-8,5-15-13,2 1 5,-1-3 2,7 2-7,-3-2-7,2 0 5,2 0-9,2-12 0,7 10-47,-1-1-1,2-6-53,4 0-46,4-5-56,2-3-89,7-3-74,2-2-242,9-3-623,-1-6 276</inkml:trace>
  <inkml:trace contextRef="#ctx0" brushRef="#br0" timeOffset="57697.8259">15285 5639 156,'0'0'213,"0"0"12,0 0-1,-4-4 11,4 4 1,0 0 15,0 0-5,0 0-7,0 0 14,0 0-4,0 0 4,0 0-7,0 0-3,0 0-10,0 0-10,0 0 5,15 2-19,-6-2-4,5 4 3,8-3-16,-1 1-21,3 0-22,0 0-10,0 1-16,-3-1-13,0 1-22,-4-2-13,-3 8-23,-1-9-31,-4 2-43,0-4-51,-2 4-32,-1-1-52,-2-2-34,-4 1-43,0 0-25,0 0-26,0 0-24,0 0-12,0 0-6,-24 7-11,10-4-175,-1 0-555,-6 2 246</inkml:trace>
  <inkml:trace contextRef="#ctx0" brushRef="#br0" timeOffset="57893.0589">15320 5745 13,'-14'5'82,"1"2"6,5-4 15,1 1 22,0-1 27,1 0 22,3-3 6,1 1 3,2-1-3,-5 5-10,5-5 24,6 5 17,-2-4 9,4 3-8,0-1-9,0 0-10,9 1-19,-2-3-19,9 3-11,0-3-17,-3 1-14,-1 3-11,-3-4-23,0-1-25,-3 3-28,0-3-40,-1-2-36,-3 1-33,0 2-43,0-1-46,-1-1-47,0-1-58,1-2-176,-1 2-491,1-3 217</inkml:trace>
  <inkml:trace contextRef="#ctx0" brushRef="#br0" timeOffset="58279.4103">15865 5576 28,'2'-9'337,"3"1"-6,-4 2-10,1 1-19,-1-1-20,2 5-22,-3-3-39,0 4-27,0 0-26,0 0-8,0 0-9,-17 17-23,7-2-2,-4 4-8,-2 5-6,4-2 0,-5 3-17,2-3 2,2 1-20,6 2 2,-1-7 15,-1-1-20,6-2-4,-1 2-15,1 1 21,2-5-4,-2 0-2,6 0-3,-2-1 8,2-3-9,3 0 4,-2-4 8,4 6 6,-2-6 1,3 0 3,-1-1 8,2-3-6,0 0 11,0-2-5,-2 0 0,7-4-11,-2 0-7,8-7-6,-4-1-4,0 0-10,0-4-5,0-3-11,-2 1 0,2-5-5,-1 1-3,0-3-6,-7-3-2,2 2-1,2 4-1,-6-5 3,3 3-12,-6 7-3,-4 2-1,4 0 1,-2 4 2,-2 3-12,0 0-6,-1 4 0,-1-1-2,-4 0-8,2 3-13,-3 0-9,-3 1-11,-2 2-15,3 0-14,-5 3-27,3-2-29,-2 4-38,0 0-13,0 3-20,3-1-32,1-2-33,1 2-31,2-2-37,2-1-34,1 1-212,0 2-631,3-2 279</inkml:trace>
  <inkml:trace contextRef="#ctx0" brushRef="#br0" timeOffset="58499.8135">16488 5574 329,'1'-7'470,"1"3"-17,0 0-11,-2 4-20,3-5-22,-3 5-7,2-2-45,-2 2-37,2-4-30,-2 4-26,0 0-25,0-3-28,0-1-26,0 4-33,0 0-31,0 0-46,0 0-46,2-5-56,-2 5-63,0 0-64,0 0-59,0 0-49,0 0-46,0 0-61,0 0-217,-2 17-644,-2-9 285</inkml:trace>
  <inkml:trace contextRef="#ctx0" brushRef="#br0" timeOffset="58723.8115">16505 5892 184,'0'0'372,"0"8"-31,0-5-24,-2-1-53,2 3-16,2-1-29,-1 2-12,0-1-9,-1 4-15,0 4-18,0-2 2,0 0-33,0 0-8,-1 0-11,-2 0-6,0-2-13,-1 6-6,1 4-14,-4-5-3,-1 1-3,-1-2-42,-3-1-11,-4 5-29,2-8-37,-1-2-35,-4 3-59,4-4-22,2 3-61,0-5-53,-2 1-195,1-1-513,4-3 228</inkml:trace>
  <inkml:trace contextRef="#ctx0" brushRef="#br0" timeOffset="60392.9663">17355 5765 146,'3'-6'256,"-3"2"-2,4-1-6,-1 2-6,-3-1-10,0 4-10,3-5-1,-3 5-9,0-2-13,0 2-11,0 0-9,4-2-11,-4 2-14,0 0-11,0 0-7,0 0-20,0 0-4,0 0-4,0 0-10,0 0-7,0 0-15,0 0-2,0 0-9,0 0-24,0 0 5,0 0 1,-7 19 9,3-9 7,-3 6-16,1 2 15,2 6 3,-6 0 8,3 1-11,-3-3 4,6 3-5,-3 1-2,1 2 8,1 3-9,-2-2-10,1-1 1,-1 1-4,2-1 9,0-2-15,-2 3-2,1-2-3,2-4 2,0-3 5,3-1-11,-5 10 0,0-14 7,2 5-13,0-3-5,1-1 3,0-3-3,-1 1 10,1 3-13,0-7-1,-1 1-3,0-1-2,1 0 18,-1-2-17,1-1 1,0-2 1,2-1 0,-2 1 6,0 1-4,-1-5-4,-3 3 8,4 0-7,-7 0-1,4-1 6,0-2-18,0-1 12,-4 0-1,4-3-2,0 2 1,-2-3-1,1-1-8,0 0 5,0-1-8,-1-7-10,3-1-8,0-1-9,2-4-10,2 2-13,1-9 5,4 1-40,3 3 0,-1-4-23,4-1-26,1 4-19,0 0-42,3 6-40,3-8-46,0 1-46,8 1-54,-4 1-194,-1 1-627,1-4 278</inkml:trace>
  <inkml:trace contextRef="#ctx0" brushRef="#br0" timeOffset="60782.7986">17551 5438 81,'0'-2'206,"0"-4"-26,0 6-25,0 0-12,0 0-8,0 0-18,0 0-8,-10 13-22,6-6 6,4 2-6,-3-1-5,2 1 5,-2 0 2,3 0-11,-3 1 0,6 2 8,-3-7-7,0 2 1,3-2 5,1 0 15,0 2 1,1-3 11,4 0 3,0 0 4,-1-2-2,3-2-12,2 0 1,1-2 1,-4-1 6,0 2-2,1-2 11,-4-2-14,6-2-10,-6 1 0,0-2-2,-3 2-11,3-4-1,-4 3-5,0 0-8,-1-1-9,3 1-7,-5 0-9,-3 0-12,1 2-37,0 0 5,-2 3-18,-5-3-20,-2 2-13,-2 0-9,-1 3-25,-1 3-18,-1 0-21,1 4-20,-1 2-22,5 1-27,-2 0-23,4 0-27,0 3-2,5-1-4,1 0-166,3 6-446,3-6 198</inkml:trace>
  <inkml:trace contextRef="#ctx0" brushRef="#br0" timeOffset="61446.3673">18233 5695 267,'4'-12'312,"0"4"-6,3 2-15,-4-2-11,1 0-14,0 3-19,-1 0-9,0 1-11,2 2-6,-3-1-10,1 0-7,-3 3-34,3-4 7,-2 2-30,-1 2 5,0-4-22,0 4-10,0 0-17,-1-6-7,1 6-14,0 0-6,0 0-9,0 0-4,-14 9-8,1-4 4,-5 3-13,-5 4-3,-2 0-6,1 2-6,-4 2 2,2-3-9,-7 12 1,8-13 14,-1 0-15,6 0-21,-1 0 18,0-5-2,3 5-18,-2-2 17,7-3-5,2 1 2,1-4 12,4 2-11,1-4-6,0 3 5,0-3-3,4 0-3,-1 1 6,-2 0 5,1-2-4,3-1 13,-4 3-8,1-1 6,3-2 0,0 0 1,0 0-6,0 0 10,0 0 0,0 0 3,-3 3-1,3-3 0,0 0 1,0 0-4,0 0-3,0 0 2,0 0 1,0 0-3,0 0 6,0 0-6,0 0-4,0 0-4,0 0-2,0 0-5,0 0-5,0 0 1,0 0-1,10 5 6,-7-1-3,4 1-10,6 3 8,-1 4-1,4-4 9,3 2-12,0 1-2,1 3-2,2-2 7,1 1 2,-2-1-4,-2 4 2,1-4-6,0-2 0,-2 0-11,-3-5 18,1 0-6,-3 2 4,1-1 2,1 0-2,-6-1 1,1-4 1,-3 2-4,3-1 2,-5-1 9,0 1-2,-1-1 5,-1 3-18,1 0 21,0 1 3,-4-2 1,0-3-4,3 2 10,-3-2-13,2 1 1,-2-1-5,5 2 0,-5-2-7,0 0 4,0 0 0,0 0-10,0 0-12,1 3-19,-1-3-30,0 0-43,0 0-63,0 0-34,0 0-45,0 0-46,0 0-44,0 0-42,0 0-50,0 0-237,-14-1-716,14 1 317</inkml:trace>
  <inkml:trace contextRef="#ctx0" brushRef="#br0" timeOffset="64531.3092">18816 5620 127,'7'-7'189,"-3"-2"-14,6 1-16,-3 0 8,0-1-12,3-1-10,-4 0 2,2 1-10,-1 1-1,-3 3-1,2 1-5,-4 1 2,3-2 3,-2 1 6,1 2-7,-1 1-16,-2-3 2,2 3-4,1-2-4,-4 3-17,0 0-8,3-3-13,-3 3-3,0 0-7,0 0-12,3-1-9,-3 1-16,0 0 9,0 0-7,0 0-1,0 0-3,-3 13 10,0-9-12,2 1-6,-2 0 1,0 3 4,-1 0-11,0-3 4,1 4-1,0-2-5,-1-3 1,1 2 4,0 0-7,-1-1 1,4-1-2,-4-2 4,1 4-1,2-6-1,-1 4-1,2-4 4,-5 3-2,5-3 8,0 0 3,-2 4 6,2-4 7,0 0 5,0 0 16,0 0 16,0 0 4,0 0 5,0 0-7,0 0 0,0 0 1,0 0-13,0 0-5,5-14-12,-3 9 0,-2-4-18,3-2 6,0 1-5,1-1-5,-1-2 0,0 3-9,0-1 7,-2 4 0,3-3 14,1 1-15,-1 2-3,-4 4-2,1-4 2,-1 4 10,0-1-18,0 4-7,0 0-7,3-3-2,-3 3 12,0 0 3,0 0-12,-11 12 4,5-2-11,-4 4 12,2 2 3,-5 6-4,-1-9 13,4 4-1,-7 3-11,6-6-5,-2-1 11,0 6 1,1-4-6,-4 6 2,5-8-5,0 1 5,1 1-30,-1-1 31,2-2-2,-3 0 0,3-1 6,-3 2-3,7-5-2,-2 1 3,3-1-15,-3-2 8,4-1 5,0-2 0,2 1-2,-2-3 6,3 3-8,0-4 8,-3 7 10,3-4-14,0-3-13,0 0 22,-2 3 3,2-3-6,0 0 15,0 0 0,0 0 11,0 0-7,0 0 12,0 0-3,0 0 0,0 0 3,0 0 2,0 0-12,0 0 9,0 0-6,0 0-3,0 0-7,0 0 1,12-10-7,-9 7-1,-3 2-18,4-2 17,-1 2 3,1-3-18,2 1 11,-2 0 13,2 1-18,2-3-3,-5 4 4,8-2 0,1 0 6,0 1-16,-2 0 5,4 1-11,0 2 10,0 0 1,-1 2-7,1-5 0,3 5-4,-3 1 10,-1-1-2,1 2 0,-1-4 3,2 3-11,-1 2 10,-1-2-2,-1-1 10,-2-2-10,0 3 0,4 0 1,-4-3 6,-3 0 0,0 1-2,-1-2 3,-2 1-5,3 0 2,-3-1 12,2-1-9,-2 2-1,-4-1 1,7-4 2,-4 2 0,1 1-4,1-3 2,-3-3 1,4 1-9,-2-3-8,-2 1 11,3-4 3,-2 2 0,-1-2-1,0 2 6,1-2-9,-3-4-1,3 6 7,-2 0-8,-1 1 6,0 0-4,0 1-3,2 2-1,-4 0 2,-2 4-3,4 2 3,0-6-10,0 6 8,0-6-7,0 6 1,0-5-9,0 5-4,0 0 13,0 0-11,0 0 0,-7 14 2,4-5 6,-2 3 4,-1 1-1,-1 3-4,2 1 10,-3 5-3,1-3 1,0 4-4,0 1 4,0 0 4,0-5-4,0-2 0,1 5-5,2-4 13,1-1 5,-1 1-7,1-3-4,-1-1 21,1 0-22,-1-3 2,1-1 0,2-4-2,1 0 1,0 0 0,0-1 5,-2 2-1,2-4 3,-4-2 6,4-1-11,-1 5 2,-1-2-7,2-3 8,0 0 5,0 0-7,0 0 2,3 5 13,-3-5-15,0 0 2,0 0 0,0 0 0,0 0-11,0 0 14,0 0-2,0 0 0,0 0 0,0 0-17,0 0 22,0 0-2,0 0 8,0 0-9,-4 3 1,4-3-2,-1 5-2,1-5 6,0 0-2,0 0-6,0 0 5,0 0-18,0 0 21,0 0-7,0 0-4,-2 4 2,2-4-2,0 0-9,-1 3 16,1-3-10,0 0 12,0 0-6,0 0 5,0 0-10,1 6 6,-1-6-2,0 0-1,0 0 2,0 0-4,0 0 1,0 0 20,0 0-18,0 0 0,0 0 2,0 0-10,0 0 22,0 0-15,0 0 2,-5 0 2,5 0-3,0 0 13,0 0-13,0 0-17,0 0 20,0 0 3,0 0 1,0 0-5,0 0 4,0 0 3,0 0-14,0 0-5,0 0 15,0 0 0,0 0 0,0 0 0,0 0 2,0 0-35,0 0 35,0 0-4,0 0 1,0 0-6,0 0-2,0 0-1,0 0 0,0 0-8,0 0 5,0 0-22,0 0 13,0 0-9,0 0-6,0 0-14,0 0-14,0 0-12,0 0-23,0 0-26,0 0-20,0 0-28,-3-9-29,3 9-58,0 0-39,-2-5-58,2 5-230,0 0-632,0 0 280</inkml:trace>
  <inkml:trace contextRef="#ctx0" brushRef="#br0" timeOffset="70833.7081">8454 10403 56,'0'0'116,"0"0"-12,-5-2-8,5 2-1,0 0 4,-4 2 16,4-2-19,0 0 2,0 0 1,0 0 6,0 0 11,0 0-8,0 0 4,0 0-1,0 0 0,-3 2-2,3-2-5,0 0-3,0 0-8,0 0 7,0 0 0,0 0-3,0 0-9,0 0 0,0 0-10,0 0-13,0 0-5,0 0-10,0 0 0,0 0-9,0 0-2,0 0 8,0 0-10,10 6 3,-6-5 5,2-2 5,-1 2-1,7 0 7,1-1 0,1 0-3,0 1-7,3-1 29,4 0-28,1 4-5,2-7 2,-1 1-2,1 2 2,2-1-13,-2-1 4,3 0-13,-1-1 4,0 5-1,0-5-1,2-1-6,-3 3 5,1 0 3,-3-2-7,1 1-7,-1 0 4,-2 1 18,0 0-15,1 2-5,1-6 0,-4 4 13,-3 1 9,4-3-9,1 0 27,-1 2-13,-3-2 3,4-5-5,-5 6 0,-1 0 4,8 1 2,-8 1-6,2 1 6,-3-3-14,4 2 6,4-3 5,-8 3-7,1 0-6,1 0-2,-2 0 6,0 3-13,0-3 4,1 0-13,-6 0 10,5-3 1,0 3 1,0 0 6,-1 0-1,1 0-5,-2-2 9,4 2 0,-2 0-25,0 0 28,0 2-3,-1-2-2,1 3 4,-1-3-26,-3 0 15,4 4 2,-6-6 1,1 2-5,0-1 2,0 0 2,-4 1-4,2 0-6,-2 0 7,-2-3 1,2 3 2,-5 0-3,10 0 2,-6-2 0,3-4-8,-4 6 7,-3 0-7,7 0-1,-7 0 1,4 3-3,-4-3 0,0 0-2,6-3 9,-6 3-12,3-2 1,-3 2 1,0 0-3,0 0 4,0 0-7,0 0 6,0 0 0,4-2-10,-4 2-16,0 0-3,0 0-14,0 0-23,0 0-21,0 0-29,0 0-37,-8-6-37,3 5-42,1-3-52,-3 1-63,-1-2-59,-4-3-243,3 6-690,-3-3 305</inkml:trace>
  <inkml:trace contextRef="#ctx0" brushRef="#br0" timeOffset="72921.2708">19247 5925 3,'-6'-3'183,"6"3"-15,0 0-12,0 0-10,0 0-6,0 0-9,0 0-11,0 0-2,0 0-14,0 0-6,0 0 2,0 0-2,0 0-2,0 0 1,0 0 0,0 0-1,0 0 3,0 0-1,0 0 0,0 0 1,0 0 2,0 0-3,0 0-5,0 0-5,0 0-3,0 0-4,0 0-4,0 0-4,0 0-1,0 0 1,0 0-7,0 0-4,0 0-3,0 0 0,0 0 0,0 0 9,14 4-2,-7-4-3,3 1-3,0-2-1,4 1-2,6 6 3,3-9-10,-1 3 2,-2 0-17,1-2 3,-6 4-2,2-4-11,-3 1 6,-3 4-3,-2-3-7,-2-3 1,0 3 4,0 0-7,0 1 8,-2-1-10,-1-2 4,-4 2-23,0 0 17,7-1 5,-7 1-5,0 0-2,5 0-3,-5 0 1,0 0-6,0 0-9,0 0-15,0 0-15,0 0-11,3-2-16,-3 2-22,0 0-19,0 0-23,0 0-32,0 0-38,0 0-74,0 0-21,0 0-223,0 0-555,0 0 245</inkml:trace>
  <inkml:trace contextRef="#ctx0" brushRef="#br0" timeOffset="73554.0924">19870 5646 6,'-2'-5'207,"2"-1"-12,0 6-12,0-6-13,-1 4-18,1 2-21,0-5-10,0 5-17,0 0-8,-2-5-11,2 5-5,0 0-10,0 0-23,0 0 13,0 0 2,-2-2-10,2 2 2,0 0 5,0 0-6,0 0-4,0 0 0,0 0 1,0 0-1,0 0-4,0 0 0,0 0-4,0 0-5,0 0 3,0 0 1,-10 9 11,1-4 10,5 3-10,-4 6-4,-1-2-1,-1 2 0,-1 1 7,1 7-1,3-6-9,0 1-2,0 0-3,-2 0-4,3-1 0,1 1 4,1 0-10,1-1 17,0-4 5,1 3 6,2 2 7,0-8-11,1 3 7,2-2 11,-3 0-1,1 0 3,4-3 27,0 3-32,1 0 4,1-4-9,-3 0 16,3 3 3,4-6-1,-1 1-7,0 1 11,0-4-13,5 0 2,-5-1-6,0 0 7,4 0-14,-4-1 9,3-3 5,-3 0 3,1 1-12,2-2 6,0-4-2,-4 2-4,5-3-15,-4-2 6,1 2 0,-1-2-6,0-1-1,0-1-18,0 0 14,-2-1-2,-1 1-1,0-1-5,-3 1 3,2-1-11,1-1-2,-3 1-3,-1 0 1,-3-2 1,2 3-10,0-5-2,-2 5-13,0 2 9,-2-2 1,0 3-3,1-3 0,-2-2-14,0 9 11,1-4-2,-3 3 2,2-2-6,-4 3-9,4 0 8,-1 0-9,-4 2-1,1 1-8,-3 1-8,0-1-10,0 7-8,0-4-3,-4-1-15,0 2-19,0 3-25,1 0-18,2-1-33,-3 2-7,8-1-18,-5-1-29,3 4-34,-1-1-20,3 0-39,2 2-21,0 2-240,1 1-613,-1-1 272</inkml:trace>
  <inkml:trace contextRef="#ctx0" brushRef="#br0" timeOffset="74390.7016">20720 5613 239,'0'0'251,"0"0"-6,0 0-12,-1-4-8,1 4-11,0 0-20,-1-4-2,1 4-14,0 0-5,0 0 3,0 0-2,0 0-22,0 0 3,0 0-14,0 0-19,0 0 10,0 0-26,0 0-13,0 0 9,0 0-24,0 0-10,0 0-9,0 0-2,0 0-12,0 0-25,0 0-26,0 0-38,0 0-33,0 0-36,0 0-53,0 0-59,0 0-43,0 0-220,0 0-528,0 0 234</inkml:trace>
  <inkml:trace contextRef="#ctx0" brushRef="#br0" timeOffset="74679.0695">20754 5874 47,'-3'-4'310,"3"4"-8,0 0-5,-4-1-20,4 1-8,0 0-24,0 0-31,0 0-8,0 0-11,0 0-31,0 0-21,0 0-13,0 0-18,0 0-5,0 0-18,-6 5-9,6-5-11,2 9 1,-1-1-9,-1 1-5,2 3 3,-1-2 9,-2 0-19,-2 7-6,1-5-4,-2 4 2,0-1-2,-2-3 3,2-1-21,-2 5-19,-5-2-39,-3 5-39,2-8-52,-4-2-71,-1 1-87,3-5-234,-3-1-564,4-2 250</inkml:trace>
  <inkml:trace contextRef="#ctx0" brushRef="#br0" timeOffset="75243.8967">21227 5690 193,'0'-5'274,"3"2"-8,-3-2-6,2 2-5,-1 0-14,-1 3 11,0 0-9,1-3-17,-1 3 0,3-4-7,-3 4-8,0 0-4,0 0-3,3-3-36,-3 3 14,0 0-16,0 0-16,0 0 2,0 0-8,0-4-5,0 4-9,0 0-12,0 0-6,0 0-10,0 0-6,0 0-15,0 0 2,0 0-19,0 0-11,0 0-5,0 0-3,0 0-3,0 0-10,-10 11-2,10-5 5,-3 5-12,-4 1-9,3 2 7,1 1-3,-1 2-19,1 0 21,-1 2-6,1-1 2,0 1 0,-4 5-8,3-5 6,1 8-6,-1-8 4,1 7-7,-1-8 11,3 3-5,-4 8-10,3-9 1,0-3 7,-1 1 5,-1-2-7,1-2 2,2 3-5,-3 0 2,2 1-1,-2-7 4,1-1-5,0 0-25,1 0 29,0-4 1,1 2-1,-2-4 6,3 1-9,0 0 3,-1 0-1,-1 0 3,2-5-2,-4 5 3,1-4-5,3-1-1,0 3 14,-3-1-13,3-2-1,0 0-2,-7 1 0,7-1-9,-11-1 3,11 1-10,-13-5-16,2 1-13,-2-1-17,1-3-51,-1 3-33,0-3-40,2-5-26,0 6-36,-2-5-57,5-2-58,-2 0-331,4 1-748,-1-6 330</inkml:trace>
  <inkml:trace contextRef="#ctx0" brushRef="#br0" timeOffset="75459.7943">21298 5557 245,'0'-7'321,"0"2"-10,3 1-25,-2-1-39,-1 0-16,3 2-24,-3-2-35,1 3-47,-1 2-48,2-5-61,-2 5-59,0 0-56,0 0-47,0 0-38,5 7-111,-5-7-319,5 7 142</inkml:trace>
  <inkml:trace contextRef="#ctx0" brushRef="#br0" timeOffset="75702.0674">21511 5755 255,'0'0'399,"0"0"4,0 0-7,0 0-22,0 0-33,12-2-30,2 2-24,6 0-1,5 2-43,2-2-23,1 3-16,-1-1-15,-3 2-9,4-1-19,-4 0-18,0-2-12,0 2-14,-10-3-7,3 1-10,4-1-8,-7 1-10,-4-1-8,1 3-6,-4-3-9,3 0-2,-6 0-6,2 0-9,1 0-16,-3-2-21,-4 2-22,3 0-42,-3 0-51,7 0-60,-7 0-49,0-5-51,0 3-49,0-5-39,-4 2-290,-2-3-701,-1 1 310</inkml:trace>
  <inkml:trace contextRef="#ctx0" brushRef="#br0" timeOffset="75936.5606">21787 5571 64,'-2'-6'268,"1"2"-6,-6 0-3,7 1-24,-2 1-17,2 2-27,-4-4-23,4 4-18,0 0-17,-3 11-3,-1-1 23,1 5 2,-4 4-14,0 5-5,-7 1-3,4 1-7,0 0-19,3-1 0,-4 0-23,4 2 0,-1-2 1,-1-3-17,2-2 2,0-2-15,3-1-9,-3-4-20,1-1-27,-1 1-40,3-2-43,-2-1-65,2-1-71,0-1-57,-2-1-204,2-2-520,1-1 231</inkml:trace>
  <inkml:trace contextRef="#ctx0" brushRef="#br0" timeOffset="76216.1181">22213 5673 271,'0'-5'328,"0"0"3,0 2-11,-2-1-15,0 0-6,2 4-22,0-6 1,4 4-12,-4 2-15,3-2-12,-1-1 14,-2 3-25,19 4-8,1-3-23,4 4 4,1 0-17,2 1-9,1 0-20,-1-2-4,1 1-14,-4 2-10,4-1-12,-6-3-9,0 1-11,-1-1-7,-4-1-3,-6-3-9,2 2-7,-6-2-4,0 0-8,3 3-4,-4-3-19,-1 1-14,0-1-23,-5 1-43,6-6-42,-3 5-48,-1 0-72,-2 1-48,-1-8-46,-3 1-33,-2 1-28,-2-2-43,0 1-247,-5-3-706,-1 0 313</inkml:trace>
  <inkml:trace contextRef="#ctx0" brushRef="#br0" timeOffset="76477.6921">22457 5542 217,'-7'-7'70,"0"-4"34,-3 1 9,6 0 27,-2 0 24,2 3 20,1 4 19,2-2 16,-2 2 1,3-3-1,0 6-20,0-3-18,0 3-29,0 0-15,0 0-9,0 0-5,-3 17-7,3 1 1,-3 1 2,2 9-19,-5-1-3,2 1 2,1 3-15,-4 0-10,2-6-4,-4 0 3,6 1-10,-4 2-5,0-5-16,0-3 8,0-5-15,3 0-8,-3 1-18,3-4-13,-2-1-54,1 4-48,0-4-58,2-2-60,1-2-59,-1-2-246,3-2-571,0-3 253</inkml:trace>
  <inkml:trace contextRef="#ctx0" brushRef="#br0" timeOffset="76799.5535">22743 5409 86,'0'-14'366,"-3"1"12,3 2-5,-1 3-2,-1 2-28,2 1-26,0-1-26,0 3-26,0 3-22,0-8-24,3 7-29,-3 1-10,0-5-27,0 5-22,0 0-8,0 0-9,0 0 3,3 20 22,4-3 1,-4 7 0,8 2-4,-2 1-10,-2-2-8,3 8 6,-1-3-14,1 0-7,-3 4-6,3-3-7,-4-3-8,2 3-11,1-7-2,-2 5-5,-4-3-6,6-1-8,-9-5 1,3-2-6,-6 2-3,6 4-2,-6-7-7,1 0-1,0 0-7,-1 3 0,-1-1 2,-3-5-3,0 4-2,0 8 2,0-9-2,-4 5-5,2-6 2,1 1-1,-3-5 0,-5 5 3,5-6-7,-2 3-1,2-2-3,-9 2-2,7-4-11,-8 0-18,6-3-29,-4 2-41,-2 0-66,4-4-63,-4 0-59,-3-4-69,3-2-100,-3 1-371,2 8-887,-1-10 394</inkml:trace>
  <inkml:trace contextRef="#ctx0" brushRef="#br0" timeOffset="82106.9514">18368 6291 142,'0'-6'224,"0"2"-11,2 0-2,-2 4-20,2-11-18,0 8-14,-1 1-16,-1 2-13,6-2-12,-6 2-13,0 0-5,8 7-13,-5 4-3,1 2-4,-1 1 0,-3 6 10,4 5-11,-8 1 2,1-2-4,-2 2 2,-1-8-5,-1 4 3,-1 3-6,0-8 2,0-2-4,-2 1 4,3-1-13,0-1-1,0-6 11,0 0-11,4-1-3,0 0-3,-1-4-2,2 1-9,-3-1 26,5-1 3,-3 0 4,3-2 11,-4 3 11,4-3 4,0 0 4,0 0 6,0 0-26,4-14-12,-2 4 0,3-6-18,-1 1-2,5-8-8,5-1-2,-3 0-5,2 3-4,3 2-17,-1-1 6,3 1 2,-6 5 0,0 3-4,-3 2-11,2 1 2,-4 3-1,4 0-13,-4 2 3,4 2-3,-5 5 0,1-1 6,0 4-14,-1 5 2,-3 0 13,1 5 6,-4 0-2,3 7-37,-6-2 36,0 7-5,-1-9-17,-2 3 19,-1-5 0,2-1-9,-1-2-5,-4 2-3,2-1 2,2 3-13,-4-7-9,3-2-25,1-1-3,1-1-40,-1-3-14,2 0-22,0 0-26,0-1-27,1-2-36,0 2-45,3-4-66,0 0-187,-6-7-566,6 7 250</inkml:trace>
  <inkml:trace contextRef="#ctx0" brushRef="#br0" timeOffset="82340.8671">18596 6580 161,'0'0'322,"0"0"5,-3-6-15,3 6-7,0 0-23,3-2-29,-3 2-26,0 0-29,3-2-23,-3 2-6,11 0-28,-4 1 2,6 0-16,1 0-12,0-1-10,0 0-19,-1 0-4,5 1-5,-8-1-10,0 0-7,-6 1-5,5-2-1,-4 0-2,0 1 5,0-1-28,-5 1-15,7 0-27,-2 1-27,-5-1-33,0 0-31,5-1-56,-5 1-66,0 0-51,4-5-240,-4 2-561,3 0 248</inkml:trace>
  <inkml:trace contextRef="#ctx0" brushRef="#br0" timeOffset="82585.6878">18906 6367 163,'6'-10'322,"-2"-2"3,0 3 1,-1 1 2,-1 4-27,0 1-31,1-1-16,-3 1-56,0 3-13,4-2-15,-4 2 2,0 22-17,-4 2-2,-2 0 3,-1 0-12,0 2-19,-4 1 7,1 2-14,-1-4-5,1 1-14,-1 0-19,1-4 4,0-2-5,0-1-12,3-4-2,-7 4-9,7-7-20,4-2-28,-2 0-64,-1-3-37,4 2-52,-3-4-48,2 0-70,3 1-48,-2-5-45,2-1-189,0 0-590,5 3 261</inkml:trace>
  <inkml:trace contextRef="#ctx0" brushRef="#br0" timeOffset="83115.1813">19340 6537 128,'0'0'289,"0"0"-6,-3 1-22,3-1-9,0 0-7,0 0-14,0 0-14,0 0-31,0 0-10,0 0-5,0 0 0,0 0 6,20 1-9,-10-2-4,4 2-11,1 1-14,3 0-3,-5-1-10,4 0-15,-2 0 9,-3 2-23,2-3-19,-3 0-10,-1 0 1,-4 1 6,4-1-24,-3 1-1,-1-1-25,-1 0 5,-5 0-8,6-1-28,-5 0-1,-1 1-39,0 0-31,7 0-27,-7 0-32,0 0-41,9 0-39,-9 0-44,7 1-46,-2-2-217,0-2-566,0 2 251</inkml:trace>
  <inkml:trace contextRef="#ctx0" brushRef="#br0" timeOffset="83399.0814">19823 6466 245,'4'-6'330,"-2"0"-2,-1 1-20,3 1 1,-1 4-23,0-4-17,-3 4-38,1-3-6,-1 3-43,5-6-14,-5 6-19,0 0-15,0 0-2,-6 17-9,2-9 2,1 5 3,-1-2-8,-2 4-8,0 1-1,-2 1-4,4-1-7,-2 0-13,-1 0-8,2 0-1,0-2-12,1 5 14,1-5-24,-1-4-5,1 3 0,2-1-9,-1 0 0,2 0-3,0-3-1,0 0 2,0-2-16,0 3-3,0-4-20,3-1-32,0-1 0,1 1-41,3-2-18,0-1-33,3-1-34,-3-1-54,4-1-40,5-4-50,-2-2-50,0 0-216,0-3-613,4-5 271</inkml:trace>
  <inkml:trace contextRef="#ctx0" brushRef="#br0" timeOffset="83694.7714">20085 6283 180,'-3'-5'343,"3"4"-16,0-4-30,0 5-8,-4-6-31,4 6-27,-1-2-22,1 2-22,0 0-16,0 0-9,0 0-15,-9 14-7,8-10-21,-1 3 12,2-4-3,-3 3-24,2 0-8,1-1 11,0-2-39,0 2 11,0-1-11,0-4 4,1 3 1,-1-3 22,0 0-1,0 0 22,2 3 2,-2-3 0,0 0 3,0 0-11,0 0-25,0 0 5,6-10-14,-4 4 0,-2 2-12,2 1-7,-1-2-9,-1 5-20,-1-6-17,1 6-24,-2-6-11,2 1-55,0 5-50,-4-4-45,1 3-50,3 1-66,-5 0-62,-1 4-316,0-3-724,-1 4 320</inkml:trace>
  <inkml:trace contextRef="#ctx0" brushRef="#br0" timeOffset="84708.6367">18278 6217 33,'6'-2'245,"-4"-1"-22,-2 3-10,0-3-26,0 3 1,0 0-9,0 0-17,3-2-10,-3 2-1,0 0-20,0 0-9,0 0 7,0 0-17,0 0-6,0 0-4,0 0-8,0 0-1,0 0-10,0 0 10,0 0-15,0 0-2,0 0 0,0 0-13,0 0-5,0 0-6,0 0-5,0 0-1,0 0-3,0 0-2,0 0-5,-3 13 3,-1-6 19,-3 7-11,-3-2 27,-2 13-4,-2 6-9,-9 13-2,3 0 0,2 2 8,-2 1 0,1-3-1,6-11-8,-3 9 9,2 2-8,3-13 6,4 1-28,1-3-2,4 3 1,2-9-11,0 6-4,4-4-40,-1-6-28,2-2-35,2 2-30,1-4-37,2-3-60,2-3-59,2 2-88,1-5-185,5-6-585,3 0 259</inkml:trace>
  <inkml:trace contextRef="#ctx0" brushRef="#br0" timeOffset="85339.6418">19089 6226 194,'0'0'258,"0"-5"-4,0 5-9,2-4-11,-1 2-6,-1 2-9,0-5-17,0 5-6,0 0 7,3-2-23,-2-2-12,-1 4 4,0 0-24,0 0-20,0 0-1,0 0-12,0 0-11,0 0-9,7 5 10,-1 1-13,1 1-1,0 7 3,1 1-8,2 12 6,0-1 3,-3 6-12,0-1-10,-5 3 10,-2 0-14,-2 1-2,-5 10-6,-2-11 4,-3-3-12,-2 13-10,0-14 5,-1 0-4,-9 14-11,8-18-23,1-2-23,-4 1 0,2-3-55,-4 2-29,1-5-32,2 1-34,-3-5-38,2 3-44,-1-7-56,1 2-55,0-2-190,3-4-590,2 1 261</inkml:trace>
  <inkml:trace contextRef="#ctx0" brushRef="#br0" timeOffset="88272.6008">14978 7339 257,'3'-6'263,"-2"1"-16,3-2-21,-4 1-23,3 2-1,-2-1-17,-1 5-20,0-4-16,0 4-16,0 0-14,0 0-13,0 0-13,-9 14-2,4-5-2,-3 6-9,1 1-7,-4 5-6,4 4 0,-2 1-2,2-8-7,0 4-1,3-1 14,-2 1-26,6-1-3,-3-1 0,3-2-2,0 1 7,0-2-11,3 0-2,-3-4-13,3 0 4,1-5 3,0 4-4,-1-4 2,4 1-1,0-4-7,0-1-1,3 0-3,2-4-18,0-3-31,5-2-47,1-9-41,1 2-40,-1 0-40,0-3-43,-1-3-203,-3 0-487,-1-2 215</inkml:trace>
  <inkml:trace contextRef="#ctx0" brushRef="#br0" timeOffset="88518.6361">15176 7210 125,'0'-7'257,"-1"3"-8,1-2-15,-3 2-18,3 0-22,0 0-19,0 4-17,0-7-18,0 7-31,-3-3-23,3 3-43,-1-3-46,1 3-42,0 0-13,0 0-43,0 0-35,0 0-139,-4 9-295,2-5 130</inkml:trace>
  <inkml:trace contextRef="#ctx0" brushRef="#br0" timeOffset="88932.6101">15296 7094 299,'9'-15'308,"-4"7"-1,-2 2 3,1 3-8,-1-2 6,0 1-59,-2 1-18,1-2-34,1 3-25,-3 2-13,4 10-12,0-1-8,-3 10 11,0 10-18,-2 0 3,-1 7-20,-1 11 4,1 1-8,1-18-2,0 22-27,-7-8 8,7 10-9,-3-19-9,-4 11-6,3-12 11,0 3-9,-5 8-1,3-12-9,-1-1-2,0 1-2,1 0-4,0-5 2,-3-1-30,7 2 12,-4 0-3,0-4-3,4-8 2,-1 2-19,2-3 11,2 2 1,-5-5-3,5-2-2,-3-1-9,1 2 4,0-3 1,2-1-20,-1-4 23,2 1-3,-1-2-2,0 3-1,0-3 21,0-3-3,0 0-1,2 5 8,0-2 14,-2-3-4,0 0 0,14-7-4,-8 5-5,3-6-5,3 0-6,0-1 2,1-3-6,0 0-2,0-1 4,-2 2-2,3-13-4,0 3-5,-2-1-4,-4 6-6,-1-3-7,2-5-4,-2 2-7,-5 3 5,1 0-26,-3 2-1,0-10 8,-3 7-15,-1-6 4,-1 2 1,0 13-1,-4-6 34,1 0-30,-3 4 3,1-2 1,0 0 4,-3 3-3,5 3 8,1 4 0,0-3-1,0 2 3,4 1 8,0 0 5,1 3-15,2 2 22,-3-7-3,-2 2-2,5 5-10,0 0 7,8-5 11,-1-1-10,8 0 9,2 3-12,6-3-13,2 2-43,3 0-59,-1-2-47,0 5-64,1 2-50,11-3-86,-15 1-263,0-3-689,-1 6 304</inkml:trace>
  <inkml:trace contextRef="#ctx0" brushRef="#br0" timeOffset="90056.8214">16128 7562 36,'0'0'198,"6"-1"4,-4 0-5,2-2-3,0-1-1,-1 0 7,1 0-7,0-1-9,-2 0-8,2-3-6,-3-2 1,4-1-22,-3 0 1,2-1-17,-4 1-5,1-5-4,-1 5-7,-1-5-8,-3 2-4,2 5 6,-3-1-28,1-1-9,0 0-4,-3 4-13,-2 0-7,1 4-9,-5 2-2,-4 2-3,-1 6 2,-6 6-11,0 0-7,2 9 6,-1-2-15,3 1 6,1 4 0,2-6-2,3 8 14,1-3-14,3 0-9,7-5 1,1 1 2,0-3-3,2 0 2,4-1-1,-1-5 18,4 0-20,-3-3 6,5-3-5,-1 2 5,1-3 12,2-4-14,-1 0 10,5-4-13,-1-1 2,-1-3 7,1 0-4,3-7-8,-7 2 5,5-1 1,-2-8 1,-2 3-1,2-5 2,-3 1-11,1-1 9,-4 0 0,4 3 3,-5 3-5,-2 3 1,1 4 7,-3 1 4,0 4-2,-1 0-7,-1 2-28,3 3 17,-3 1-2,0 0 4,0 0 5,-3 16-12,-1-7 7,0 4 0,0 4 7,-1 6-14,4-6 2,-2 3 6,3-1-2,1 0 10,1-2-7,2 9 3,0-9-11,2-3 4,1-2 11,-3-2-7,3-3-12,0 2 22,0-3-9,6 0 7,-4-2-2,0-2-6,4-2 22,3-1-10,-2 0 4,0-6-2,-2-2 2,6-5-6,-2-2 1,-2 4 4,3-8 7,-3 1-13,3-3 11,-7 1-12,3-5-3,-5 2 2,-2 6-2,-2 1-19,0-1 12,-3 1-5,-1 6 1,0 0 0,-1-2 0,0 4 1,-3 1-15,1 4-13,-1-1 12,-2 4 1,0 2-8,-1 4 1,0-1-1,0 4 5,3-1-5,1 4 4,0-1 0,3 10-2,3-4 3,0 2-2,4-1 22,0 1-12,0 3-1,6 1 3,-5-4-3,-2-3 19,0 2-13,-2-5-3,0 5-12,-1 0 17,-2-1-2,-1-6 5,2 1 1,-2 0 7,2-1-7,0-5-3,-2 2-3,1-2 15,1 0 4,-1-1-17,2 2 3,1-5-5,0 0 10,2-1-5,7-4 15,-1-1-10,2-1 1,7-5-5,-1 0 1,0-7-1,1 1-1,-4-2 2,4-2 8,-1 2-12,0-5 1,-1-2 13,1 2 13,-2 2-8,-1-4 2,-3 3 10,0 1-6,-5 7 9,-5 4 4,2 1 5,-3 0 17,-1 2-25,0 2 0,-1 1-15,-4 3 1,3 2-17,-8-1 15,-1 7 0,-2 0-14,-1 5 3,0 1 0,1 2-12,1 1 1,3 0 8,0 2-16,1-6-5,6 6 8,-4 2-4,1-1 22,6 0-15,-3 2-2,0-4-3,0 2 7,0 1-2,4-3 5,-4-6-2,3 4-1,-3-3 7,0 1 12,3-3-15,-3 2-1,0-5 15,1 0-20,-1 1 4,0-3 2,3 2 3,-3-1-2,0 0 1,3-4-9,0 2 23,1-3-16,0 3-3,5-3 7,-1-2 12,2 1-15,-1 1 3,0-3-10,4-3 12,-2-1-12,-1 3-28,0 0 8,1-1-20,-1-3-25,1-1-31,-3 4-30,1-3-53,1-1-52,0 2-55,3 1-243,-5 0-581,5-2 258</inkml:trace>
  <inkml:trace contextRef="#ctx0" brushRef="#br0" timeOffset="90634.6461">17515 7285 171,'5'-8'384,"2"-2"-9,-4 4-15,4-5 1,-1 5-19,-1 0-13,-2 1-29,1 1-26,-1 2-27,3-6-18,-5 6-28,-1 2-15,5-3-15,-5 3-21,0-4-15,0 4-26,0 0-2,0 0-14,-5-7-11,0 4-19,-2 3-9,-5-1-26,-2-1-8,0 0 0,0 2-3,-3 0 12,3 0-14,3-5-7,1 5 3,0 2-6,0-1-4,5 1-7,0-2 10,0 2-2,-1 3-5,4 0 2,-3 2-5,0 1 2,3 2-4,-4 2 5,2 4 5,-3 1-2,4 1 3,-4 5 11,0 1 6,3 8 10,-3-7 20,-2-1-7,-1 3 3,2 1 4,1 1 9,-3 4-10,2 0 17,1 15 8,-2-15 17,2-2 7,2 2-11,-4-2 7,-1 21-4,2-21-4,-1-1-4,2 3-6,0-4-3,0-2-9,0 1 13,0-4-23,3 1-1,-2-7-5,2 0-3,-3-3 1,4-4-2,0 0-2,2 1-2,0-1-5,2-5 9,-4 0 1,3-1 2,0 1-16,-4-2 26,4 1 5,0-5 9,0 5 9,0-5 27,0 4-30,0 1-10,0-5 10,0 0 2,0 0-10,0 4 2,0-4-4,0 0 14,7 3-21,-3-1 2,6-2-11,4 0-12,-1-2 1,3 0-5,5-1-27,1 1-18,2 0-33,1-3-38,-4 2-20,3-1-37,0 1-45,-4-1-22,1-4-38,-7 3-38,2-2-40,-1 0-49,-2 0-49,-6 3-53,7-5-403,-5-1-945,-4 2 418</inkml:trace>
  <inkml:trace contextRef="#ctx0" brushRef="#br0" timeOffset="92052.1068">17741 7524 84,'3'-3'194,"0"-1"-6,-2-3-5,2 3-15,-2-2-1,2-4-8,-1 5-2,1 1-7,-1-3 5,0 1-15,-1 3-1,1-1-14,-2 1 3,2-3-3,-2 6-5,0-3-9,0 3-3,0-4-19,0 4-10,0 0-13,0 0 0,-4-3-11,4 3-8,0 0-6,-11 7-3,5-2-3,-5 5-2,1 1-3,-1 3 2,-3 7-15,0-2 3,1 8 3,3-1-4,-2-2-5,0 1-3,5 0 5,2 0-5,2-6 3,1 1 2,1-1 6,2-1-5,3 0 0,-1-1-11,3-3 16,0 1 5,2 0 5,-1-6 8,0-1 1,0-1 14,0-2 9,3 0 12,0-3 8,-3-1 4,4-1 9,-1-1-5,2-3-13,0-2-3,-1-3-5,2 3 0,1-2-2,-4-4-10,4 0-2,3-6-10,-10 5-5,4-3 6,-1-2-5,-3 0-13,0 4 5,0-13-18,0 4 9,-2 0-2,-4-5-6,2 0-2,-5 4-28,1 4 26,-2 2-5,0 1 0,-2 2 1,2 2-32,-3 2 19,2 1 0,-3-1-14,0 6-14,-3-1-16,3 2-24,-3 1-8,-4 3-30,0 3-7,1-1-18,1 5-24,2-2-24,1-1-24,1 4-18,2-1-27,2 3-13,1-6-11,3 2-196,2 1-508,1-5 225</inkml:trace>
  <inkml:trace contextRef="#ctx0" brushRef="#br0" timeOffset="92957.6489">17999 7354 227,'0'-4'230,"0"1"-11,0 3-1,0-5-17,0 5-9,0 0-7,0-4-7,0 4 4,4-4-15,-4 4-12,3-3-3,1 1-4,3 1-5,3-3-11,3 3-9,1 1-5,9-1-14,-1 0-4,4 1-10,0 1-3,1 0-11,1-1-11,-5 5-1,1-2-9,-3-2-6,-6-1-4,-5 1-4,1 1 5,-5-1 2,-2-2 10,3 1 24,-4 0-11,-3 0 8,7 0 8,-7 0-16,3 3-1,-3-3-8,0 0-4,4 0-18,-4 0-3,0 0 3,0 0-6,3 2-6,-3-2 13,0 0-18,-3 9-1,3-5 3,-3 3-8,-1-1-10,0 2 18,-2 4-15,-1 4-1,0 2 4,0-3-8,-3 11 6,0-2 0,0 2-13,1 3 23,1 1-3,-3-1-11,2 3 12,0-3 7,1-3-2,-1 6 6,2-8-13,0 1 15,-3-4-2,4-2 3,1-2 0,-1 2-8,5-4 11,-5 4-3,2-7 2,1 1-1,-1-1 2,1-2-4,0 1 1,-1-1-8,1-2 5,-1 3-2,3-5-7,-1 1 4,-1-3 4,2 1-6,-1 0-3,1 0-4,0-2 1,1-3 1,-1 7 2,1-7-6,0 0 1,0 4 0,0-4 4,0 0-5,-2 5 3,2-5-1,0 0-5,0 0 0,-1 3-2,1-3-2,0 0-4,0 0 3,-2 2-3,2-2-2,0 0 3,-1 3 0,1-3 1,0 0 4,0 0-5,1 6-4,-1-6 4,0 0-3,-3 3 0,3-3 4,3 5-2,-3-5 0,-1 5 0,1-5 0,0 7 2,0-7-2,-2 3-3,0 2-10,2-1 16,-2 2-2,1 1-4,-1 0-7,1-2 12,-1 1-5,2 2 2,-2-4-1,0 2-1,0-1-4,0 2 9,0-7-3,1 6-3,0-1 4,-2-2 5,3 1-6,0 0 0,0-4 1,-3 7-1,0-2-2,3-5 3,-1 2-1,1-2-5,0 3 6,0-3 3,0 0 2,0 0-6,0 0 6,0 0-1,0 0-1,0 0 9,0 0-5,0 0 1,0 0 4,0 0 7,0 0 6,0 0 0,0 0 2,0 0-6,0 0 1,0 0 6,-5 2-13,5-2-1,0 0 7,0 0-9,0 0-4,0 0-3,0 0 2,-10-5 2,5 4-7,-3 0-3,-1 1 0,-2 0 1,-3 0-1,4 0-3,-1 0 3,-2-3-3,0 3-6,1 0 0,2 0-18,-1 0-4,-2 3-15,0-3-19,2 0-17,1 0-26,0 1-26,-1-1-39,3 1-14,2 1-25,-4-2-21,3 0-20,0-2-23,0 4-31,4-5-44,-4 2-298,7 1-702,-3-3 311</inkml:trace>
  <inkml:trace contextRef="#ctx0" brushRef="#br0" timeOffset="93775.7227">18530 7549 235,'0'0'254,"-3"-6"-10,3 6-13,-4-2-11,4 2 1,0-5-14,0 5-6,0 0-7,0-4-9,0 4-10,0 0-17,0 0-6,0-4-8,0 4-13,0 0-7,0 0-14,0 0-8,4-1-1,-4 1-8,0 0 20,0 0-34,0 0-9,9 2 4,-6 2 15,5-1-20,2 0 36,3 3 0,1 1-16,6 1 5,0 0-6,3 6-7,4-7-1,-3 3-13,1-5-14,-2 5 7,1-1-10,-2-3-15,-8-2 4,3 2 6,-3-5-12,-4 4-5,-2-4 6,2 2 4,-3-1 6,-1 0 7,-2-1 5,2 1 8,-3-1-2,-3-1 3,5 0-3,-2 3-11,-3-3 8,5 2-7,-5-2-3,2 1-3,-2-1 6,0 0-14,0 0-2,4 2 1,-4-2-6,0 0-3,0 0 1,0 0-2,0 0-3,0 0 3,0 0 1,0 0-1,0 0-3,0 0 11,0 0-12,0 0-8,0 0 4,0 0-7,0 0-4,0 0-2,0 0-1,0 0-16,0 0 16,-11 6-3,3 0 0,-6 3 6,-4 4-13,-4 3 6,-2 2 2,3-1-7,-3-1 7,7 0 0,-7-1 1,0-2 0,2 4 4,2-3-4,-1 5 1,4-5-3,4-3 0,-1-1-9,4-1 9,-1 4 3,3-6-9,1 1 5,0-4-3,1 0 3,3-4-3,0 5 4,1-1-1,-1-2-5,1 1 3,1 0 5,-2 0-16,3-3 14,-3 2 0,3-2-2,-4 3 0,4-3-20,0 3-6,0-3-33,0 0-28,0 0-37,0 0-34,0 0-43,0 0-32,0 0-22,0 0-37,0 0-22,13-8-41,-1 5-61,8-4-214,1-3-682,0 4 302</inkml:trace>
  <inkml:trace contextRef="#ctx0" brushRef="#br0" timeOffset="94966.9555">19272 7645 96,'3'-6'228,"0"2"-8,1 1-10,-1 0-12,1-1-13,3 2-18,-4-3-11,1 5-8,-1-3-16,3 1 5,-2 0-4,0-1-2,-1-3 0,2 3-1,0 0-3,-1-3-1,-1-2 1,3 4-1,-1-6-10,0 2 10,0 0-21,-2-4-5,3-1-3,-3 1-21,2 1 9,-4-3-4,2 3-9,-3 0 2,-1 4-9,1-4-12,-2 6-2,1-4-1,-2 0-10,0 2-5,-2 4-10,-1 3 5,-5 0-4,-6 6-7,-3 3-4,-1 8-11,-3 0 11,0 1-6,0 2 2,3 3 2,0-1-3,4 4 0,0 1-1,3 0 0,4-3-12,-1 0 20,5-2-15,2-6-3,4 2 3,0-1 3,2-3-15,0 1 16,4 1 3,-2-8 3,3 2 7,0-2-4,3-2 7,2 0-8,-2-3 22,3 0-12,3-3 4,-3-6-3,-1 2 2,0-4-4,7-6-5,-5 6 4,3-12 9,-3-2-16,0-3 0,-1-4-2,7-13 2,-8 10-5,1 2 1,-3 9-2,2-11-1,-4 5 11,-3 3-10,2 7 3,-2 6 5,-1-2 10,-1 5-10,-2 3 5,2-3-16,-2 3-3,-2 4 5,1 1-7,-4 10-10,-2-1 12,1 3-3,-4 4 6,-1 5-9,0 5 9,0 1-2,1-1-1,1 2-19,0-2 13,6-9 9,-3 9-4,2-1 2,1-6-7,1-2 3,2 0 0,1-1 14,1 0-12,-3-11-1,6 8 4,-1-2-3,-2-3 38,3-2-19,-1 2 12,2-4 15,1 0-6,3-3 1,-1-1 5,4-2-13,0-2-17,5-4 12,1-4 7,1-2-11,0-3-3,1-1 5,0-2-12,6-16 3,-7 12-4,-1 2-2,-2-3 7,2 1-14,-4 0-4,-1 0 19,-1-2-14,-4 4 0,0 0-2,-4 8-4,-2-2-2,0 5 5,0 1-3,-4 0-4,0 3-5,-3 0 6,0 2-15,-2 0-4,-1 4 2,-4-2-4,1 3-11,-1 5 7,1-3 0,1 5-5,-2 3 14,7 0-12,-4 4 3,7-2 3,0 6-12,3 2 18,1 5 2,2 0 2,1 1 15,0 3-19,-3-12 5,0 8-1,1-6 9,-3 5-10,1-2 1,-3-7 5,0 2 1,-3 0-1,3-6 3,0-1 0,0 1 1,-1-3 4,2 0 10,-1-2-14,0 0-2,0-2 8,0 0-6,3 0 9,-3-4-9,4 2 1,2-2 7,1-2-4,7-1-2,0-3-9,7-7-1,-1 0 13,0-3-3,0 6-3,1-11 1,0-1 0,0 0 4,0-1-3,4-11 3,-8 9 9,0-3-11,-1 4 6,-4-2 9,2 0-2,-4 3 1,-3 5 6,0 4 3,-2-4-1,-3 8-2,1-2-19,-3 2 12,0 3-2,0 0 3,-3 2-10,-1 0-3,1 2-2,-1 2 5,-4 5-2,0 1-2,-4-1-3,2 9 6,0 0-6,-1 3-8,4 2 8,1 1 8,5-1-4,-2 6 4,3 1-6,3 1 4,1 1-10,3-2-1,-4-7 15,3 1 1,-2-2-6,-1 1 7,2-3-20,-2-1 11,1 0 10,-1 1-7,0-1 3,1-4-3,-1 1-1,-2-1 11,1-2-6,0-1 0,0-1-3,1-1 5,-3-1 3,1 1-1,1 1 12,1-4 8,-1 1 3,1-2 5,4 2 10,-3-2-14,2 2-4,3-3 3,0 0-10,1-3 6,-1-1 0,2 4-10,-4-5 1,4 1-9,-1-1 6,-3 2-4,3-2-8,-3 1-17,0 1-21,2 0-36,-5-1-42,0-1-46,0 0-44,1 2-42,0-1-50,-1-1-46,0-2-56,1 2-208,-2 0-653,-3-2 290</inkml:trace>
  <inkml:trace contextRef="#ctx0" brushRef="#br0" timeOffset="97431.4418">20851 7339 58,'8'-6'217,"0"1"-5,-1 0-7,0 0-15,1 2-9,-1-1-8,-2 1-13,0-1-10,-2 2-11,2 0-3,-3 1-3,-2 1-15,4-3-7,-4 3-14,0 0 16,0 0-11,2-1-13,-2 1-4,0 0-21,0 0 5,0 0-7,-16-1-9,4 3-4,-1-2-3,-7 0-7,3 3-4,-4-6-2,6 3-4,0 0-5,0-2 2,5 3 1,0-1 1,1-1-4,3 1 1,0-2-5,-1 2-1,7 0-1,-10 0-5,7 3-4,3-3 0,-8 1-4,5 3 7,-2 4-2,-1 2-5,-1 6 16,-3 6 8,2 0 21,-4 6 1,1-1 5,1 5-11,-1 3 16,-2 9 5,-1 2-1,1-11-4,-1 8 2,1-1 4,4-6 1,-2-7 2,2 3-11,-3 0 30,5-3-28,-3 2 5,4-9-8,2 2 3,0-5-4,0-2-1,2-1-3,-1-5-17,0 1 11,2-3 15,-2 1-29,0 0 13,3-7 3,0 3-4,0 1 9,0-3 0,0-4 13,-1 5 7,1-5 1,1 4 4,-1-4-5,0 3-2,0-3-4,7 1 0,-2 1-5,0-1-1,5 0-12,4-1-6,0 0-1,1 2-7,6 0-9,-5 0-3,1 1-25,0-2-25,-3-1-35,9 0-40,-8-1-34,1 1-73,-2-3-37,0-1-76,0 2-71,-1-3-378,-5-1-834,6-3 369</inkml:trace>
  <inkml:trace contextRef="#ctx0" brushRef="#br0" timeOffset="97768.8877">21134 7590 53,'3'-16'332,"0"-1"-2,-3 5 3,1 0 3,2 1-8,-3 2-9,2-1-25,-2 4-23,1 1-8,-2-1-25,2 3-24,1-1-26,-2 4-4,1-5-33,-1-1-21,0 6-23,0 0-5,0 0 3,-9 21-17,4-7-6,-5 3 7,3 8-7,-3 3 1,0-2-4,-4 0-5,4 2 6,0-1-15,5 0-2,-4-2-5,1-3-9,2-3-6,2-2 12,1-5-18,-2 4 2,2-2-6,1-3 1,0-1-3,-1-1-4,3-3-3,-2-1 0,0 4-3,0-6-3,2-1 2,0-2-5,-1 4 3,-1 0-8,2-4-14,0 0-27,0 0-56,0 0-54,0 0-60,0 0-52,3-17-51,-1 7-51,0 2-56,2-2-228,-1-1-692,2-1 306</inkml:trace>
  <inkml:trace contextRef="#ctx0" brushRef="#br0" timeOffset="98731.7104">21337 7428 88,'-4'-11'290,"3"6"-14,-1-1-3,1-1-12,-2 1-22,2 2-20,-1 0-13,1 0-14,1 4-15,0-7-16,0 7-9,-2-3-3,2 3-5,0 0 24,0-4-21,2-1-8,-2 5 10,0 0 12,3-2-44,-3 2 40,0 0-7,0 0 3,8 0-4,-4-3-8,5 2-10,6 1-13,6-3-14,3 2 0,3 3-16,-1-2-6,0 0-9,-3 0-1,-1 3-11,-1-3-2,-8 3-10,1-3-4,0 1 9,-8-1 0,5 0 14,-5 0-5,-2 0 10,3 1 6,-4-1-7,1-2 12,-4 2-14,7 0 9,-7 0-5,0 0 1,4 0-15,-4 0-11,0 0 6,5 2-7,-5-2-6,0 0-2,0 0-18,0 0 8,0 0-4,0 0-8,0 0 0,0 0-12,1 4 8,-1-4-2,-2 8-11,0 1 13,-1 1-1,-2 5 1,0 5-5,-5 2 10,0 6-13,-1-5 4,4 5-3,-3 3 1,0-2 7,-1 0-8,1 0 2,0 1 20,-2 0-25,0 13 2,3-15-2,-1-2-1,1 1-13,-1-2 16,3-2 2,0 1 3,3-4 9,-3-3 23,4 1-31,0 2 2,1-5 3,0-2-4,-2 3-2,1-6 2,3 4 1,0-3 4,-1-1-5,2-4-2,-2 2 0,-1-3-1,2-1 15,0 3-21,0-3 6,-1-1 0,1-3 0,-3 6 10,3-6-8,0 7 7,0-5 2,0-2 1,4 3 5,-4-3-16,0 0 15,0 0-24,0 0 33,0 0-4,0 0-2,0 0-5,0 0 7,0 0-22,-4 6-2,4-6 10,0 0 2,0 0 13,0 0-21,0 0-4,-7-2 1,4 4-3,-1 1-5,-6-2 9,-5-1-1,-1 3 7,-1-2-12,-1 6 5,-5-4-2,-1-2-4,0 1 17,-1 0-19,5-5-1,-4 6 3,9-1 0,2 1-19,-3-1 26,3 5-8,0-7-7,3 0 12,0 0-9,3 3 6,3-1 2,-3-2-21,7 0 21,-6 3-5,6-3 4,-9 0 1,9 0-30,0 0 30,-9 1 1,9-1-2,0 0 0,0 0 23,0 0-34,-3-4 13,3 4-6,0 0-3,0 0 9,0 0-2,0 0-6,-5-2-12,5 2 23,0 0-16,0 0 11,0 0 3,0 0-6,0 0 0,0 0 2,0 0 2,0 0-8,0 0-13,0 0 19,0 0-5,0 0-4,0 0 6,0 0 1,0 0 2,0 0 0,0 0-29,0 0 31,0 0 1,0 0 2,0 0-5,0 0 36,0 0-49,0 0 10,0 0-3,0 0 3,0 0 0,0 0 1,0 0-10,0 0 3,0 0-2,0 0 1,0 0-1,0 0-3,0 0 1,0 0-10,0 0-3,0 0-2,0 0-1,0 0-24,0 0 5,0 0-20,0 0-24,0 0-25,0 0-29,0 0-29,0 0-45,0 0-27,0 0-59,0 0-42,0 0-67,0 0-69,0 0-336,-7-3-886,7 3 392</inkml:trace>
  <inkml:trace contextRef="#ctx0" brushRef="#br0" timeOffset="101695.7911">13492 3171 71,'-2'-6'208,"2"6"4,0-3-6,0 3-12,0-6-8,0 6-9,2-2 2,-2 2 2,1-5-11,-1 5 5,0 0-8,0-5-10,0 5-3,0 0-12,0 0-9,0 0-4,-3-2-19,3 2-12,0 0-6,0 0-7,0 0-25,0 0 6,0 0-12,0 0-4,0 0-3,0 0-3,3 17-4,-1-13 0,0 6 6,3 1-7,0 5-4,0-2 6,0 2-7,1 0-1,2 9 11,-1-8-3,0 1 0,3-1-7,1 5 15,-1 0-3,7-2 0,-7-4 0,-2-1-1,2 0-4,4 3-3,-4-5 4,2 0-6,-3-1 4,1-1 6,1 0 0,2-2 2,-1 1-15,-1-1 21,-3 0-1,4-1 6,0-1 2,1 3 7,2-3 6,-5 2-5,4-5 2,0-2 0,2 4-10,-1-2 9,1-3-3,4 2-1,-4-2-10,6 3 13,-3-3-19,1 2-3,-2 0-4,-2-3-6,-1 0 10,6-3-15,1 0-1,0 2 6,-1-1-3,0-1 1,-1 0-6,1-1 6,-5-1 6,6 1-10,-1-1 0,-1-3 1,1 0 1,0-1-12,-1-3 13,1 3-2,-2-5-2,0 0-2,2-2 7,-1 0-10,-2-3-3,2-1-7,-3 2 8,0 1 2,-6 5-10,5-4 2,-5 2 9,-1 0-8,3 1 3,-7 5-2,3-10 7,-1 6 7,0 3-10,0 1-5,0-4 0,-2 3-1,-2 1 7,3-1-12,-2 1-2,0 0 4,1 0-3,-2 3 8,-1 1-8,-2-1 0,2 0-4,1 1 3,-2 0-4,-2 1 2,1-1-4,1 0-5,-2 4 10,0 0-2,2-3 0,-2 3-2,0 0 6,0-3-7,0 3 1,0 0-5,0 0-5,0 0-3,0 0-16,3-3-12,-3 3-27,0 0-33,0 0-37,0 0-45,0 0-51,0 0-38,0 0-40,0 0-35,0 0-45,-10 13-61,6-4-290,0-6-798,-2 7 353</inkml:trace>
  <inkml:trace contextRef="#ctx0" brushRef="#br0" timeOffset="106214.8352">17775 8727 109,'6'-17'191,"-1"2"-8,-2 6 4,0-3 0,1 3-5,-1 2 1,1 0-6,-2 1-5,0 1-3,1 0-8,-3 2-1,0-1 3,0 4-14,2-6 0,-1 4-23,-1 2 9,0-5-2,0 5-14,0 0-7,0-4-7,-1 1-8,1 3-20,-2-7-2,-1 3-13,-1-1 15,4-1-27,-4-4-1,0 8-15,1-4-2,0-1 1,-4 1 0,3-2-2,-2 3 0,2-1-8,-2-2-14,1 6 5,-1-1-2,1 1-16,-4 1 10,2 2-1,-3 3 9,0 6-12,-1 0-1,1 2 3,-4 2 2,7 1-11,-6 7 4,6-6 5,2 4-2,1-3-7,1 1-3,1-1 11,4 1-3,-1 0-3,3-2 4,-2 0-19,6-2 19,-1 1 6,0-2-12,3 1 8,0-3-1,-3 1 0,5-1 4,-3-2 8,-2 2-14,0-1-3,-3-3 8,-1-2 0,0 0 9,1 0-14,-2-1-9,-1-3 10,1 6 4,-2-7 3,-5 5-5,3 0 6,-3-2-10,-2-2 3,-4 2 2,0-3 1,-5 1-1,5-2-4,-2 1 5,3 0 1,-2-4-4,2 1 6,0-2-4,0 2-1,3 1-5,0-5-7,0 5 13,3-4-5,-1-1 3,1 2-1,3 2-7,-2-4 10,0 5-3,3-2 2,0 4 0,-4-1-1,4 1-4,0 0-5,0 0-3,-3-3 4,3 3-5,0 0-2,0 0 6,0 0-6,6 8 11,-5-1 0,4-1 4,-1 3-3,1-1 0,1 1 2,2-2-4,0 0 0,0 0 5,5 1 13,-5-3-18,6-1 11,3-2-4,4-2 2,0-1 0,-4-2-4,6-2 2,-3-2-14,2-3 18,-1-2-4,-1 1-2,-2 0 3,-1-6-13,1 0 16,-1-2-8,-3 0 4,0-1 0,1-4 18,-3 3-18,-3 3-1,-2 4 11,1 2 11,-4 2 4,2-1 13,-5 7 0,2-2 16,-3 1-33,3 2-2,-3 0-5,0-1-4,0 4 12,0 0-18,0 0-4,0 0 20,-3 22-18,-4-7-7,0 4 4,4 2 2,-1-1 16,1-3-21,-1 9 3,1-9-6,0 0 3,-1-2 26,3-3-30,2 6 3,-1-10-2,0 0 7,-1-4-10,2 1 10,-1 2-7,0-3 3,2-2 5,0 2 3,-2-4 10,2 3 15,-2-3-6,0 0 0,15-10-9,-5-1 6,4-2 4,0-4-17,5-3 9,-3 5-4,2-2-14,-6 5 16,5-2-3,-9 5-3,-2 5 2,1-4-5,-4 5-4,1 3-3,-1-4-1,1 3-6,-4 1 1,0 0 4,10 8-5,-8 0-4,3 0 30,-5 2-27,4 2 12,2 0 2,-2-1-12,-1 0 4,7 4 0,-3-3 0,-1-5 4,1 3-22,1-1 21,2-4 9,-2-1-2,4-1-7,3 1 11,-1-5-9,3-4 3,-3 3 5,6-6-3,-6 1 4,0-2 4,4-5 12,-6 3-10,3-4 14,1-4 6,-5-2-4,0 1 3,-4 2 2,0 0-7,-1 2-4,-2-2 1,-2 1-2,-1 2 7,-2-2-14,-1 6 0,-2 0 2,1 2-7,-1 0-7,-2 4-1,-2-2-8,-2 4 1,-3-2-22,-1 8-22,0-1-12,0-2-17,-3 4-44,3 2-24,0 0-37,4 3-30,-3 0-25,4 2-34,1-1-26,6-3-22,-1 4-22,0 0-196,3-5-575,4 5 256</inkml:trace>
  <inkml:trace contextRef="#ctx0" brushRef="#br0" timeOffset="107303.8927">18847 8773 223,'7'-14'309,"3"-3"-14,-7-1 9,2 2-3,1 1-25,-2-2 8,-4 2-49,3-1 2,-2-1-7,-2 7-11,0-2-18,-1 2-30,-1 0 2,-1-1-19,0 7-13,-2-2-12,-2 2-27,-3 5-6,-5 4-28,-5 4 17,-3 7-16,-3 2-11,3 0 5,3 3-13,-1 0-15,1 2 2,5 4-3,-1-7-8,7 1-8,0-5 4,6 0 1,1-2-6,0-1 12,6-2-17,-6 4-2,6-4-5,2-5 4,0 3-6,5-5 8,0-1 2,1-2 4,3 0 1,-1-3-6,1-3 10,2 5 1,-2-11-13,3-2 26,-1-2-3,-3 1-5,2-4 7,-2-3 6,-3 0-9,-3 7-3,3-9-1,1-3 3,-4 11-9,-1 0 12,-2 5 1,-1-1 8,-3 4-5,3 2-2,-3 0-9,2-1-9,-3 2 3,1 4-14,0 0 0,0 0-2,-7 15 2,0-1-11,0 2 5,0 9 0,0-2-3,4-2-6,-1-4-1,1 0-3,3 6-4,3-8-11,-3-3 29,4 1-11,2-4 2,1 0 0,1-1 7,2 0-3,0 2-1,4-6 6,2 1 0,-3-5-4,2-4 7,0-1-7,2 4 19,2-11-10,-4 4 0,3-11 6,-5 8-2,1-11 0,0 1 11,3-4 2,-1-4-2,-2 6 3,-4-7-3,-1 1 5,4 2 5,-5-1 6,2-2 1,-2 1-7,-3 1 18,2-1 6,-4 11 3,0 1 9,1 0 7,-3 5 14,-1 4-10,0 1 12,0 2-28,0 1-5,0-3-12,0 4-9,0 3-3,-2-6 0,2 6-11,0 0 0,-6 11-10,-4 5 2,3 9 2,-3-1-4,0 5 12,3 4-16,0 2 7,-3 13-7,-2 0-1,2-2-8,0-2 17,4-9-12,-5 10 1,4-11 5,1-1-5,-5 13 4,1-2-3,2-13 3,1-4-3,-2 5 10,1-1-10,2-3-3,-4 4-3,3-3 4,0 5 1,1-6 4,1-2-4,2-3 6,0-5-4,-1-2 0,0 1-2,1-4 0,2-3 8,-1 1-9,2-1-1,0-3-2,0-2 1,-3 0 5,2-1-4,1-4 9,0 4-5,0-4 29,0 0 11,0 0 12,0 0 7,0 0 0,0 0-14,0 0 1,7-19-10,-3 8-9,3-7 8,3-8-12,1 1-16,-1-2 9,7-16-5,2 1-4,-8 15-4,0-4 6,0 0-34,-1 0 23,4-2 2,-4 4 9,-1 3-11,-2 2 8,3-3-6,-2 4 3,-1-1-6,2-1 5,3 4-5,-5 0 7,0-5-9,0 9 12,0-2-9,5 6 1,0-11-5,-2 4 1,3-1-17,0 2 13,-1 9 5,-2-3-3,5 2-3,-5-1-8,3 2 12,1 5-2,0-1-23,0 1 18,-1 7 0,4-4-2,-2 6-6,-2-1-7,1 6 12,1-2 6,-4 5-8,-2 0 3,1 1-17,-3 1 19,1 3 3,-3-3-6,-4-1 2,1 1 2,-2-4-2,-2-2 2,-2 6 0,1-5-2,-9 13-2,0-12 7,0-1-5,-7 1-8,0 2 11,-1-2-4,0-3-3,-1 0-6,-3-2-17,3 1-1,6-9-15,-7 7 1,8 1-16,0-2-12,-1-3-14,1 0-16,1 0-24,3 0-3,-4-7-30,7 11-18,-3-8-32,7 3-24,-4 0-29,2 2-35,-1-2-38,1 0-32,0-1-44,0 0-290,5 2-763,-9-1 338</inkml:trace>
  <inkml:trace contextRef="#ctx0" brushRef="#br0" timeOffset="110811.7263">15441 9883 7,'0'0'95,"0"0"2,0 0 0,0 0 12,0 0-5,0 0 9,0 0-10,0 0-4,0 0-10,0 0 6,0 0-1,0 0-3,0 0-6,0 0-9,0 0 4,4 3-9,-4-3 7,0 0 1,0 0 8,0 0-3,0 0 3,0 0-3,0 0 3,0 0 1,0 0-2,6-8-3,-6 8-7,0 0 10,0 0-4,0 0-2,0 0-4,0 0-3,3-2 0,-3 2 1,3-4-8,-3 4 0,0-7-4,0 7 0,1-4 7,1 0-1,0 2 1,-2 2-7,3-5 6,0 2-7,-3 3-5,2-4 9,-1 1 5,-1 3-3,1-5-6,-1 5 7,3-3-15,-3 3 8,0-4-5,0 4 3,0 0 2,1-2-4,-1 2-4,0 0 21,0-5-23,0 5 3,0 0-1,0 0 3,0 0-18,0 0 20,0 0-7,0 0-12,0 0 6,0-4 7,0 4-9,0 0-6,0 0-11,0 0 7,0 0-2,0 0 0,0 0-8,0 0-22,0 0 20,0 0-4,0 0 1,0 0-16,0 0 35,0 0-25,0 0-1,0 0 12,0 0-18,0 0 0,0 0-2,0 0-1,0 0-20,0 0 19,-11 1 2,11-1 0,0 0-4,0 0-1,0 0 9,0 0-2,0 0-2,0 0 6,0 0-5,0 0 3,0 0-2,0 0 1,0 0-1,0 0 9,0 0 8,0 0 9,0 0 4,0 0 8,0 0 8,0 0-1,3-7-4,-4 4 1,1-2-8,0 5-6,1-10 5,-1 3-11,-1-3-4,2 0-1,-1 4 0,0 0 12,0-1-14,0 0-2,0 2-1,1-2 2,0 5-13,0-3 10,-1-2-4,0 7-1,1-3-7,-1 3-3,0 0-1,0-5-4,0 5 3,0 0-5,0 0-1,0 0 1,0 0-1,-3 12 4,2-7 1,0 4 2,-1-1-1,2 2-1,-1 0 5,-1-1-2,0 1-1,0-3-10,2 3 3,-3-2 9,0-2-2,3 2 2,-1 0 4,0-1-6,-1 2 3,1-4-3,-1 0 1,1 4-3,1-5 3,-3 4-3,3 0 8,-2 0-10,0 2 10,-1 1-8,2-2 2,-1 0 6,1 2-4,-3 1-5,2-4 3,-2 1-3,1 0-5,3-1 9,-4-4 2,1 7-2,3-2 1,-3-3-4,2 7 3,-2-1 1,0-3-14,3 2 14,-1 1 1,-2-1-3,1 5 1,-2 0 2,3 0-1,-2-5-4,0 7 7,-1-2-7,4-2 13,-3 6-14,1-8 6,0 0-11,2-1 10,-3 0-5,0-2 3,3 4 1,-1-6 3,-2 2-2,1-6-2,2 5 1,0 1 0,0-5 5,0 2-4,-2-2 2,1 1 1,-1 2-7,4-2 4,-4 1 1,2-6 2,-1 6-14,-1-3 10,2 4-1,0-5 2,0-2 0,-1 5 3,1-5 0,0 7-1,-1-5-2,1-2 0,0 0-12,-2 3 16,2-3-1,0 0-4,0 0 6,0 0 11,-3 3-12,3-3-5,-1 2 2,1-2 11,0 0-6,-7 4-5,4-3 0,0 2 8,3-3-8,-7 4 1,4-3-5,-2 0 9,-1 1-3,1-1-4,-4 3 2,4-3 8,-3 0-10,3 0 1,-4-2-1,1-1 1,-2 1-17,0-2 18,3 5-2,2-5-4,-3-1-4,2 0-9,-2 0-9,3-1-20,-2-1-12,2-1-10,0 2-20,1-3-9,1 1-19,-3-1-20,3-3-15,3 3-14,-1-5-23,0 3-19,1 0-43,0 0-26,2 4-32,5-12-30,-2 4-279,1-3-666,5 1 294</inkml:trace>
  <inkml:trace contextRef="#ctx0" brushRef="#br0" timeOffset="111558.527">15666 9637 130,'3'-1'167,"0"-3"-4,1 3 1,-4 1 3,3-7-1,0 4-4,-1-1 8,0-1-4,1 3 7,-1-3-2,-2 5-2,2-5-1,-2 5-7,2-1-10,-2 1-10,1-4-15,-1 4-18,0 0-9,0 0-14,0 0-3,0 0-12,0 0-6,0 0-9,-5 12-5,5-5-3,-5 1-15,3 1 4,1-3-8,0 1 0,1 3-2,-3 1-2,2-6-6,2 2 0,-1-3 2,0 0-7,2 4-3,-1-7 2,0 4 0,0-3-3,3 2 2,-1-3 3,1 0 3,1 1 9,-5-2 2,10-4 6,-3-2-2,0 4-6,0-2 26,-4 0 3,4-4 4,-1 3 8,-2-3 2,0 0 1,1-1-5,-3-1-1,1 1-4,-1-1-3,-2 0-8,-2 0-3,2 1-3,0 1-3,-1 1-7,-3 3-2,1-5-4,-2 5 8,3 0-23,-3-1 5,1 2-11,1 1-22,3 2-16,-7 0-36,7 0-27,-10 2-25,6 1-22,0 1-27,1 1-17,-1-1-25,3 3-9,-1-1-30,5 2-22,-3-1-233,0 0-545,0-2 241</inkml:trace>
  <inkml:trace contextRef="#ctx0" brushRef="#br0" timeOffset="113009.109">14981 6805 39,'7'-7'201,"1"3"-1,-4-2-7,3-1-4,-4 3-10,1 1-2,1-2-5,-1 1-8,-3 4-4,4-4-2,-4 2-10,-1 2 0,3-3-11,0 1-7,-3 2-28,0 0 5,2-4-8,-2 4-10,0 0-6,0 0 11,0 0-11,0 0-23,0 0-9,0 0-6,-14 2 2,9-2-11,-4 2-7,-1-2-4,0 2-2,-5-1-2,1-1 2,-2 2-3,-2-1 1,-2 3-3,6-2-10,-3-1 6,3 2-5,-1 1 18,2-4-8,3 0-8,0 3-3,1-2-4,0 0-2,3 1 2,2-1 1,0 0 1,4-1-2,-6 1-1,6-1 6,-4 4-10,4-4-10,-3 1 11,3-1-2,0 0-2,-4 5-2,1-3 4,0 5 5,2 2 5,-2-1 4,3 1 11,-3 3 9,2 5-7,-2 0 2,-1 1 8,3 6 1,-1 3 6,-1 1 3,3 2 1,-4-1-12,1 1 12,3 4-2,-3 0 2,2-2-2,-2 0 13,3-1-13,0 5-5,0-4 16,0 0-7,0 0 1,-3-2 1,2 4-2,0-4 5,-1 3 2,-5-2 7,4 0-4,3 2 8,-4-3-2,3 0-9,-1 2-1,2-3 0,-1-1-8,-1-3-13,1 5 13,1-5-5,-3 3 3,3-2-6,-4-1 0,1 2-4,3-9 3,0 2-14,0 3 8,-3-7 6,2 2-4,-2 9 4,3-10-2,-1 0-3,-1-2-4,0 4-1,0-2-1,-1 2-1,1-5 2,0 3-8,-1-2 7,3 1-6,-2 1-3,2-4-3,-2-2 0,1 1 17,2 4-23,-4-5 1,3 1 2,-1-2 1,4 5 4,-5-4-7,-1 9 0,2-11-7,0 1 3,-1 1 3,2-2-3,0 3 0,-1-2 3,-1-1-3,1 1 1,1 0 0,0-3-5,0-2-6,-1 0 11,1 0 0,1-1-4,-2 1 2,2-1-1,-1-4 2,-1 6 5,1-6 0,1 5 13,-1-5 9,0 0 9,0 0 1,0 2-3,0-2 10,0 0-2,1 4-6,-1-4-1,0 0 14,0 0-14,0 0 2,9-1 10,-9 1 2,6 1-3,-3-1 7,3 0-2,3 0-2,3-4-2,-2 3 0,11 0-8,3 1-2,2-4-23,3 0 13,10-3-2,-2 5-2,4 2 0,-13 0-7,10-8-2,-9 4-10,0 4-13,-2-3-29,-6 1-28,2 2-42,-1 0-44,-8-2-64,0 0-47,0 2-49,-5-1-62,-1 2-95,-3-5-419,-5 4-956,7-7 422</inkml:trace>
  <inkml:trace contextRef="#ctx0" brushRef="#br0" timeOffset="114258.7048">15979 10028 5,'0'0'109,"0"0"3,0 0 1,0 0 10,-3-2 13,3 2-2,0 0 2,0 0 0,0 0 3,0 0-2,0 0 5,0 0-2,0 0 0,0 0 2,0 0 1,0 0-7,-2-7 4,2 7-10,0 0-1,0 0-4,0 0-7,0 0-4,0 0 8,0 0-26,0 0-9,0 0-2,0 0-4,0 0 10,0 0-22,-2 12-11,2-12-5,0 0 3,0 0-2,0 0-13,0 0-1,0 0-1,0 0-3,0 0-10,0 0 3,0 0-6,0 0-7,0 0 4,0 0-1,0 0-2,0 0-3,0 0-5,0 0 4,0 2 1,0-2 7,0 0-7,0 0-4,0 0 6,0 0 4,0 0 43,0 0-29,-3 5-2,3-5 10,0 0-4,0 0 19,0 0-18,0 0 1,0 0 0,0 0 2,0 0 3,0 0 3,0 0 2,0 0-5,0 0 9,0 0 5,0 0-5,0 0-1,0 0 3,0 0-5,-7-7-7,7 7 2,0 0-7,0 0-2,0 0-3,0 0-2,0 0 3,0 0-6,0 0 5,0 0-4,0 0 0,0 0 3,0 0-5,0 0 1,0 0 4,0 0-6,14 2-1,-4-7 2,7 1 6,4-2-17,8 2 6,-3-6-4,4 5-4,9 0 0,-11 0-3,2 1-1,0-3 0,-4 4-11,1 0 9,1 2 3,-8 0-7,-4-2-5,-1 1-22,-4-3 13,-2 1 3,-1 4-11,-4-2-4,1 1-4,0-1-13,-2 0-23,-3 2-21,4-3-9,-4 3-44,0 0-36,0 0-43,-7-5-34,0 1-51,0 6-36,-4-5-19,1-1-16,-3-4-196,-1 1-611,-1 4 271</inkml:trace>
  <inkml:trace contextRef="#ctx0" brushRef="#br0" timeOffset="114565.1352">16231 9857 232,'-11'-13'130,"4"4"-5,-3 1 14,3-4 10,0 3 22,4 1 17,-2-1 9,0 4 3,4 2 0,-1-1-7,2 4-11,-2-6-16,2 6-16,-4-2-18,4 2-15,0 0-1,0 0-10,0 0 15,-2 18 1,2-5-6,0 5-1,-3 11 17,1-2-21,-1 3-12,0-1-3,0 3-18,-1-3 4,2 0-14,-2-4-6,3 3-30,-3-3 14,2-8-28,-1 2-37,3-2-29,-2-2-46,2-2-50,0-1-51,1-1-62,0-6-46,4 0-220,0-3-564,2-2 250</inkml:trace>
  <inkml:trace contextRef="#ctx0" brushRef="#br0" timeOffset="114876.4974">16589 9878 320,'4'-4'377,"-1"1"-12,-2-4 3,1 4-13,1 1-37,1-1-15,-1-1-27,1 2-39,2 1-14,5-1-20,1-3-15,11 1-10,1 1-21,0 0 0,3 3-5,-2-2-9,-1 0-11,0 0-11,-3-2-3,0 4-12,-4-2-10,-7 0-9,1 1 1,-5-1-17,1 4-7,-3-4-4,1 2-4,-5 0-10,0 0-4,9-2-9,-7 0-28,-2 2-44,0 0-30,0 0-37,0 0-49,0 0-53,0 0-40,0 0-49,0 0-48,-19 2-31,14-4-225,-4 0-650,1-4 288</inkml:trace>
  <inkml:trace contextRef="#ctx0" brushRef="#br0" timeOffset="115164.1951">16799 9692 4,'-3'-11'237,"0"3"9,-1 2 12,1-2 13,3 3 1,-2 0-8,2-1-14,-2 2-25,2 4-22,-1-3-30,1 3-12,0 0 2,0 0 7,5 23 6,-5-6 5,-1 1 11,1 11-5,-4-3-13,-1 3-14,1 2-3,-3 16-13,3-17-17,-2-4-13,2 3-8,-3-2-9,3 2-9,-2-3-10,0-2-25,1-5-15,2-1-46,0 1-38,-1-7-58,1-1-36,-1-2-40,1 0-58,-1 1-57,1 0-71,0-2-233,-1 2-649,-3-6 288</inkml:trace>
  <inkml:trace contextRef="#ctx0" brushRef="#br0" timeOffset="115899.6528">15244 10802 197,'0'0'225,"0"-4"-5,0 4-7,1-5-2,1 2-5,-2 3-7,0 0 2,1-4-2,-1 4-7,0 0 0,0 0-18,0 0 7,0 0-5,0 0 7,0 0-26,0 0-9,0 0-11,0 0-12,0 0 9,0 0-38,0 0 2,-3 14 13,2-3 7,-5 9 6,2 6-2,-3-3-4,-3 9-28,3-1 3,-3 5-3,3-4-6,-1 0-14,2 1-8,-1-4 6,0 5-9,1-8-9,2 0-4,-4 0-8,3-9 1,2 0-8,-3 0 6,4-6-8,-3-1 1,0 2 1,3-7-4,-3 7-3,1-5 3,-1 3-5,-1-4-2,1-3 3,-3-1 6,-2-2-14,2 1-1,-5-4-5,3 1 1,-4-1 0,2-6 0,1 7 0,1-7-24,-2 0 11,2 5-3,2-8-5,0 4-14,0-1-13,4 1-23,0-6-28,0 5-31,2-6-31,2 3-41,0-5-25,2 1-44,2-2-62,6-10-37,-1 7-271,6-8-683,-3 6 302</inkml:trace>
  <inkml:trace contextRef="#ctx0" brushRef="#br0" timeOffset="116228.1256">15465 10628 61,'0'-5'301,"-3"0"-24,-1 1-15,3 1-33,-1 1-15,2 2-27,0 0-15,-8 5-20,5 4-21,0 1-5,1 1-12,-1 0-10,1 1-13,-1-3-3,5 1-11,-2 2-14,0-7-1,1 3-6,2-2-7,-1-1 1,0-2 4,1 1-12,1-3 12,3-1 13,-2 0-9,3-2 3,-1-2-2,0-2-9,4-1-2,-4-3 4,3 2-3,-4-2-13,-1-1 19,0 1 0,0 0 8,-3-2-9,1 5-7,-3-2-3,0-3-1,-2 5 4,-1-1-15,1 5-5,-3-4-9,1 0-12,-4 5-19,-1 1-25,4 2-29,-4 0-27,-1 0-30,6 4-33,-2 4-38,-1-1-55,5 2-20,-3-1-194,4 3-502,1 5 223</inkml:trace>
  <inkml:trace contextRef="#ctx0" brushRef="#br0" timeOffset="116534.707">15700 10961 4,'-5'-1'347,"1"1"0,4 0-11,-9-3-25,9 3-28,-6 0-5,6 0-45,0 0-25,-4-2-12,4 2-14,0 0-3,0 0 8,17 5 12,-10-4-9,3-1-8,4-1 8,0 1-30,4 4-17,5-8-11,-9 4-6,9-3-6,-9 1-19,1-2-1,-1 4-31,0-3 7,2 3-8,-5-2-4,-1 2-9,-6-3-18,5 3-8,-2 0-22,-2 0-30,-5 0-15,7-3-52,-7 3-27,6 0-27,-6 0-29,0 0-22,6 3-14,-6-3-16,0 0-25,-11 8-24,3-4-12,1 6-234,-7-6-562,0 5 249</inkml:trace>
  <inkml:trace contextRef="#ctx0" brushRef="#br0" timeOffset="116842.8715">15691 11103 113,'-8'4'150,"3"-1"-4,-1 2-2,3-2 4,-1-2-30,1-1 24,3 0 12,-1 6 5,1-6 5,3 9 5,1-7 0,2 1 1,3-2-5,4 5 2,1-4-12,3 1-4,-3-3-5,7 0-10,-4 0-9,4 2-9,-4-4-11,0 2-14,0-7-3,-3 5-8,3-1-12,-3 0-6,0 1-9,-4-4-19,0 4-16,-3 3-34,-1-5-26,0 3-20,-1 1-32,-2-3-39,0 3-44,-3 0-48,6-1-36,-6 1-197,6-1-494,-6 1 219</inkml:trace>
  <inkml:trace contextRef="#ctx0" brushRef="#br0" timeOffset="117182.3485">16358 10882 22,'0'0'37,"-8"7"-19,8-7-9,-2 4 1,2-4-6,-3 3 6,3-3-5,-4 1-2,4-1-8,0 0-3,0 0-10,0 0-19,-5 0 9</inkml:trace>
  <inkml:trace contextRef="#ctx0" brushRef="#br0" timeOffset="117494.4379">16333 10893 56,'0'0'30,"0"0"5,1-8 0,2 3 2,-3 2 25,4-2 1,-3-2 14,2 2 24,0-4 28,2 2 0,-3 2 14,5-6 11,-4 1 17,2-3 3,-3 2 12,4-4 5,-2 0-9,3 0 22,-3 5 12,-1 0 3,0-1 8,1 3 7,-2 1 8,-1 4-1,0-3-7,2 1-15,-3 2-15,0-1-7,0 4-18,2-4-14,-2 4-16,1-4-14,-1 4-16,0-5-18,0 5-8,0 0-8,-1 14 2,-1 2 13,-1 3-2,-2 6-8,-1 5 4,3 0-4,-2 3-2,-4-1-1,2 2-10,0-2 6,0 1-1,-1-1-19,2-1 14,3 0-17,-5-2-3,2-9 5,-1 6-6,1-9-6,-1 2-3,3-5 0,1-3 0,-1-1 3,2-3-10,1 4 1,0-6-9,-2-1 7,2 0 13,-1-2-17,2-2-5,-2 3 31,2 1-18,0-4-5,0 5 1,0-5-4,0 0 7,0 0-14,0 5 4,0-5-7,0 0-3,0 0 32,0 0-32,0 0-8,0 0 12,0 0-11,0 0-15,0 0 16,0 0-2,0 0-21,0 0 14,-2 3-3,2-3 3,0 0-12,0 0-16,0 0-1,0 0-14,0 0-12,0 0-22,0 0-33,0 0-37,0 0-39,0 0-24,0 0-53,0 0-31,0 0-22,0 0-37,0 0-24,0 0-56,-10-5-36,10 5-294,-8 0-818,4-2 361</inkml:trace>
  <inkml:trace contextRef="#ctx0" brushRef="#br0" timeOffset="121831.8478">15113 12194 26,'0'0'182,"0"0"-13,0 0-4,-6 3-3,6-3 6,0 0 8,0 0-8,0 0 1,0 0-4,0 0 3,-1 4-3,1-4-7,0 0 8,0 0-11,0 0-10,-4 3-3,4-3-8,0 0-10,-2 1 2,2-1-10,0 0-3,0 0-7,0 0-8,-1 4-4,1-4-8,0 0-6,0 0-7,0 0-9,0 0-8,0 0-9,0 0 0,0 0-29,0 0 31,0 0-18,0 0-3,0 0-3,0 0 13,0 0-16,0 0 2,0 0 2,0 0-7,0 0-4,0 0 0,0 0-5,0 0 1,0 0-2,0 0-1,0 0-8,0 0 10,0 0 10,0 0-19,0 0 2,0 0 0,0 0 3,0 0 1,0 0-6,0 0 2,0 0-6,0 0 4,0 0-4,0 0 3,0 0-1,0 0 24,0 0-24,0 0-4,0 0 6,0 0-11,0 0 30,0 0-22,0 0 13,0 0-9,0 0-3,0 0-2,0 0 3,0 0-7,0 0 30,0 0-27,0 0 1,0 0-3,0 0-1,0 0-22,0 0 28,0 0 7,0 0-9,0 0-1,0 0 36,0 0-30,0 0 1,7-8 2,-4 5 10,0 1-15,2-5-2,-1 0 7,2-3-8,1 2 6,0-5 13,-1 3-18,2-5-2,2 1 28,-3-5-22,-1 6 0,1-3-17,1 0 22,-3 7 7,-3-3-6,5-5-11,-4 10 18,0-3-2,1 6-1,-1-2 10,-3-1-3,1 6-26,1-4 14,2 3 0,-4-4 1,0 4 1,0 2 4,0 0-8,0-6 8,0 6-16,2-3 6,-2 3 5,0 0 2,0 0-3,0-4 2,0 4-5,0 0-10,0 0 10,0 0-3,0 0 15,0 0-4,0 0-7,0 0-13,0 0 5,0 0 5,0 0-3,0 0 0,0 0-27,-5-5 33,5 5-12,0 0 9,0 0 1,0 0-6,0 0 5,0 0 10,0 0-28,0 0 15,0 0-5,0 0 6,0 0-3,0 0 4,0 0-1,0 0 7,0 0-9,0 0 8,0 0 0,0 0-7,0 0-8,0 0 9,0 0-5,0 0 8,0 0-11,0 0 10,0 0 21,0 0-29,0 0 3,0 0 4,0 0-4,0 0 0,0 0 0,0 0 3,0 0-1,0 0 1,0 0-7,0 0 9,0 0 0,0 0-1,0 0-1,0 0-1,0 0-11,0 0 17,0 0-13,0 0 10,0 0 1,0 0-3,0 0-7,0 0 4,0 0 5,0 0-4,0 0 4,0 0 0,0 0 7,0 0-11,0 0 4,0 0 21,0 0-25,0 0-5,0 0 7,0 0-11,0 0 2,0 0 8,0 0-3,0 0 7,0 0 8,0 0-19,0 0 10,0 0-7,0 0 7,0 0-12,0 0 11,0 0 9,0 0-13,0 0-11,0 0 9,0 0 5,0 0 1,0 0-9,0 0 12,0 0-2,0 0-10,0 0 4,0 0 2,0 0-4,0 0 3,0 0-2,0 0 20,0 0-24,0 0-3,0 0 2,0 0 7,0 0-1,0 0-5,0 0 5,0 0 3,0 0-5,0 0 12,0 0-9,0 0 3,0 0-5,0 0 3,0 0-3,0 0 11,0 0-11,0 0-9,0 0 15,0 0-2,0 0 1,0 0-6,0 0 19,0 0-9,0 0-2,0 0-1,0 0-9,0 0 21,0 0-15,0 0-4,0 0 8,0 0-2,0 0-7,0 0 8,0 0 3,0 0-5,0 0-1,0 0 5,0 0-5,0 0 2,0 0-15,0 0 19,0 0-5,0 0 6,0 0-4,0 0-14,0 0 20,0 0-6,0 0 0,0 0-2,0 0-3,0 0 0,0 0 11,0 0-22,0 0-27,0 0-14,0 0-28,0 0-17,0 0-26,0 0-32,0 0-40,0 0-27,0 0-32,0 0-38,0 0-202,0 0-538,0 0 239</inkml:trace>
  <inkml:trace contextRef="#ctx0" brushRef="#br0" timeOffset="122484.6073">17089 11157 145,'0'0'220,"0"-4"-1,0 4-4,2-7-5,-2 7-4,1-3-6,-1 3-19,1-4-18,-1 4-7,0 0-16,3 0-22,-3 0-5,0 0-9,4 7-14,-2-2-7,0 0-11,0 4 0,-1 5-8,1-3-9,-4 1-4,0 5-4,-4-1-5,0-4-8,-1 10-19,-4 3-30,-3-4-36,-3 1-55,3 5-50,-3-8-45,0-4-214,0 2-449,0-2 199</inkml:trace>
  <inkml:trace contextRef="#ctx0" brushRef="#br0" timeOffset="123886.7688">18313 10919 114,'0'0'158,"-3"-2"-19,3 2-22,0 0-6,-3-3-4,3 3-14,0 0-11,0 0-4,0 0-11,0 0-5,-3-2-9,3 2-5,0 0 6,0 0-14,0 0 7,0 0-7,0 0 12,0 0 0,0 0 7,0 0-5,0 0-1,0 0-10,0 0 9,0 0 5,0 0-4,0 0-2,0 0 6,0 0-10,0 0-4,0 0 8,0 0-7,0 0 7,0 0-5,0 0 7,0 0-2,0 0 11,0 0 4,0 0 13,0 0-2,0 0-9,0 0 20,0 0 0,6-6-1,-6 6-14,0-5 19,2 1-22,-2 4 2,0-7 0,1 0 9,-1 3-19,2-2 6,-1 1-9,-1-3-5,0-2 8,4 4 8,-4-2 5,0 1 5,3-3 10,-3 5-5,0-2-2,1 3-9,-1-1 6,0 0 1,0 5-2,0 0-12,3-5-13,-3 5-1,0 0-5,0-7-12,0 7-1,-3-2-5,3 2-4,0 0-8,0 0 1,0 0-6,0 0 8,0 21 3,0-10-15,-1 5 5,1 2-9,0 8 6,-3-1-5,-1 1-9,1 3-2,0-4 12,-1 5-5,2-1 6,-3 0 2,2 3 6,-1-5-3,1 3-7,0-3 17,3 0-23,-4-8 5,1 7-2,-1-9 14,1 0-5,1 2-1,-3 5-3,5-7 9,-4 1-1,2-3-21,2 2 16,-4-8-4,3 8-10,1-4 14,-1-2 8,-1-1-16,0 2 10,1-2-22,1-1 17,-1 4-3,1-8 3,-1 1 4,-1 0 5,2-1-14,0-1 4,0-1-7,0 1 0,0-4 20,0 5-14,0-1 3,0-4 7,-1 4-16,1-4-4,0 0 7,0 4 7,0-4-27,0 0 20,0 0-1,-2 3-2,2-3 6,0 0-12,0 0 8,-1 5-3,1-5-2,0 0 8,0 0 9,0 0-13,0 0-2,0 0-13,-6 0 23,6 0-5,-6 2-2,1-2 4,-2-2 7,-3 2-13,0 0 12,-3-3-10,-2 1 1,1 1-6,1-3 3,-3-5 3,4 6-15,-2 0 24,0-1-13,4 1 5,3-2 0,0 1 22,0-1-23,3 2-2,-3-3 2,4 0-4,-3-1 7,2-3-12,4-1 1,-3-2-9,5 1 8,2 0 3,0-5-7,3-5-1,1 8-1,8-5 3,1 0 6,1 3-13,-1 2 9,0 4 9,4-2-26,-1-4-21,-6 12-6,3 0-25,-3 2-25,3-1-15,-3 3-17,0 0-31,0 0-19,0 0-32,0 0-33,-4 2-32,0-2-51,1 0-236,-1-2-614,3 2 273</inkml:trace>
  <inkml:trace contextRef="#ctx0" brushRef="#br0" timeOffset="124271.0253">18544 10483 62,'-3'-5'205,"2"3"-26,1 2-16,-1-5-15,1 5-13,0 0-17,0 0-8,-5 14-14,5-5-6,0-2-13,2-1 1,-2 2-3,0-1-16,1-1 4,-1 0-2,3 0 2,0 3 2,1-5 7,-2 0 11,2 0 1,1-3 23,1-2 6,-6 1-4,12-1 4,-2-2-17,-3-1 11,2 2 3,-1-5 0,-1-1-6,3 1-3,-5-3-5,0 2-8,-1 0 0,-4 2-9,0-1-8,0 2-4,0 1-12,0-1-13,-4 1 3,1-4-14,-4 8-6,-1 0-7,-1 2-32,-8 0-4,6 8-21,-4-5-30,5 2-26,-3 4-30,6-1-31,0 3-31,4-2-23,-1 2-40,3 3-200,2-3-487,5 2 215</inkml:trace>
  <inkml:trace contextRef="#ctx0" brushRef="#br0" timeOffset="124640.9527">19130 10699 163,'4'-9'318,"-1"1"-4,0-2-18,-3 0-7,1 3-2,-2 2-34,1-2-30,0 3-19,-3-1-23,3 5-20,-3-3-16,-4 5-14,-3-1-11,-3 4-15,-6 4-14,-5 4-4,1-2-6,-3 6 17,-1-1-29,3 1-10,-3-2-3,3 2-6,3-2-5,-1-3-1,4 1-2,6-4-10,-2-2 8,4-10-10,3 11-4,0-4-1,-1-1-2,3-1 0,2 5 6,-1-6-11,3 2 0,1-3-12,-3 1 9,3-1-11,0 0 7,-3 3-4,4 2 0,-1-5 1,2 5 3,1-1 6,2 3-8,1 1 8,1 1 2,3 1 2,0 2-5,1 0 9,6 6 2,-3-4-4,3 3 5,2-3 8,0 1-28,-2-1 15,0 1 17,1 2-35,2-2-7,-6-6-22,0 0-4,-1 1-25,-1-3-32,-3 6-42,5-6-42,-3 5-45,3-4-45,6 2-17,-6-3-278,3-3-600,-3-4 265</inkml:trace>
  <inkml:trace contextRef="#ctx0" brushRef="#br0" timeOffset="125172.2434">19496 10676 183,'3'-28'296,"1"2"2,-1 9-2,0 4-36,0 3 2,-2 7-30,2-4-24,-2 0-20,-1 4-19,2 2-24,-2 1-8,0 0-23,1 9-7,-1-1 5,-3 2-24,-2 7-13,-1-3-6,-1 2-7,-4 6-4,5-2-3,-5 3-6,5-8 1,2 0 1,-3 1-15,0-6-4,4 1-1,-2-2-14,0-1 10,1 1-1,1-2 2,-2-4-1,2 1 5,0 1 2,1-3-1,2 3 6,-2-5-18,-1 5 3,2-2 1,1-3-4,0 0 5,-4 4-4,4-4 7,0 0-1,0 0 0,0 0-11,0 0 15,2 5-13,-2-5-10,0 0 12,0 0 7,10 0 4,-3 3-5,4-3 2,2 0 2,7 0-6,2 0 0,-2 0-1,-6-3-2,9 6-6,-1-3-1,-1 0 1,-4 0-4,-3 0-5,0 0 0,-1 0 4,1 0 6,-4-4-1,-2 1-1,1 0 13,-1 2 12,-5-3-9,4-1 6,-1 5-1,-3-4-3,2-4-8,-3-2 9,1-2-7,-1 6-8,1-5-8,-2 0 3,-1 5 3,0-3 0,0 2 0,-1 2 15,1 0-22,0 0-3,0 5-11,0-3 4,0 3-19,0 0 15,-8 15 4,2 2-1,-1 6 4,0 3 2,0 0-3,-2 5 1,1-4-13,1 2 15,0-2-5,1 2-1,-1-4 2,0 1 13,1-1-18,2-1-23,0-7-8,0 1-46,1-1-38,-3 3-48,5-4-54,1 0-76,1-7-76,5 4-249,1-6-673,3 3 298</inkml:trace>
  <inkml:trace contextRef="#ctx0" brushRef="#br0" timeOffset="126446.5695">20738 10662 217,'2'-15'308,"-4"1"-5,4 4-20,-4 4-29,2 0-2,0 1-51,0 1-23,0 4-16,0 0-20,0 0 4,-6 15-30,3-6-12,-3 8-14,3-3-5,0 5-8,1 0-3,0-3-9,2 3 1,0-2-16,4 0-2,-2 0-3,1-8-3,1 4-2,0-1-7,3 2 4,-3-7-1,2 0 14,8-1 18,-7-4 3,3 0 6,0-2-20,3-3 26,-1-1 5,1-3 1,0-3-6,-1 0 12,5-7-16,-1-2-1,-4 0 1,-2 2 7,4-1 4,-4 2-10,-3 2-3,-1 0 13,-2-2-8,0 7-1,-1 0 4,1-2 3,-1 5 0,-2 0-10,1 1-8,-2 0-6,3 4-9,-3-4-14,0 5-5,0 0-5,0 0-3,0 0-6,0 0 1,-9 18-4,2-8-5,-4 14 4,1 1-2,-4 4-2,-6 13-3,5 1 4,-2 3-10,-1-1 9,2-3-7,-1 8 12,-1-1-2,1-1-5,0 1 2,-1-6-3,1 3-10,4-12 9,-2-10 2,-3 18-3,6-12 4,-2-2 2,1-2-3,5 8-4,-5-16 0,6-1-3,-4-6 3,5-2 2,-1-6-3,4 3 0,-1-2 12,0-1-7,1-3 7,-4 1-2,0-7-6,0-2 3,-3-3 0,4-2-3,-2 2-1,3 2 4,-1-8-9,-2 0-1,2 1 1,0 1-3,6 3-2,-1-2-1,-1-2-4,2-1-10,3 1 8,3-3-1,1 4-7,4-4 0,4 1-6,4-2-8,1-5-10,2 8-7,6-2-1,9-3-7,-3 1-6,3-4-5,-1 3-4,-1 3 12,-7 8 2,12-8 3,-3 3 9,-11 0-12,1 4 21,11-5 2,-13 7 0,1-3 1,-1-2-10,-2 2 15,-1 0 5,1 1 5,-2-1 4,-4-1 4,2 0-3,1 6 6,-3-10 4,0 1-6,-2-6 1,0 5-4,-1 0 9,0 0 1,-6 4-7,-1 5-2,1-3 4,0-5 5,-3 6 14,0 1-17,0 7 0,-1-7-16,-1 2 21,0 2 4,-1-4 1,-1 5-4,0 0-16,-1 1 15,3 1-3,-3 3-4,0 0 3,0 0 19,-7 0-24,-1 5 3,1 0-1,-2 2 2,-5 1 0,3 3 0,-5 9 3,-2-1-18,5 2 18,2 1-4,-2-5 3,2 0-7,-2 2 12,6-2-3,0-1-3,0 1 2,4 0 4,-1-2 1,3-3-9,1-6 5,0 11-4,1-2 7,3-4 1,2 4 4,1-8-7,0 3 11,4-1-10,2-1 3,4-3-1,-3-1 0,3-4-7,4 0 17,1 0-11,0-5 4,1-4 8,3 0 11,-2-2-8,0 2 3,-1-8 14,1 1-10,-5 2-4,12-14 0,-10 5 9,2 0-9,-2-3 12,6-9 0,-12 14 9,2 3-12,-7-5 12,4 2-10,-3 5-3,-5 2-7,-2 0 5,0 2 11,-1 1-6,0 0-3,1 2-4,-4 2 1,3 1 0,-3 0-6,0 1-6,0-1-10,-3 4 3,3 2-4,-4-3-4,4 3 5,-3 0-3,3 0 3,-17 3-3,8 0 4,-1 3-6,-6 11-3,9-13 0,0 3-3,1-1 1,2 3 4,0 4 1,2-3 0,0 1 0,2 0-1,0 2 2,4 4 3,-1 0-6,2 0 6,5-2-5,-3 2 8,1-2-2,0 2-10,0-3 9,-1-2-5,1 0 3,-2 1 2,-1-4-11,0 0 7,2-1 5,-1 1-2,1 0 5,-3 1-5,1-3 3,-3 3 4,4-3 0,-5-2 3,2 6 2,-3-6-7,4-1 8,-4-1 1,2-1 7,-2-2 1,3 5 2,-2-2-5,-1-3 0,1 4-3,-1-4 2,-1 5 6,1-5-11,-4 3-1,1 1 7,-3-3 1,-3 0 15,0 0-20,-4 6 2,-11-7-2,3 0 4,-3 0-13,-2 0-11,-1 7-22,0-13-41,0 5-32,1 1-53,0-3-54,2 6-61,-2-3-58,4 7-77,4-6-77,-2 3-271,6-2-808,0 3 358</inkml:trace>
  <inkml:trace contextRef="#ctx0" brushRef="#br0" timeOffset="128016.815">15162 12060 27,'0'0'73,"0"0"1,0 0-3,0 0 2,0 0-5,0 0-8,0 0 20,0 0-23,0 0 0,-3-5-10,3 5 2,0 0 15,0 0-20,0 0 7,0 0-15,0 0 18,0 0-15,0 0 5,0 0-2,0 0-12,0 0-2,0 0 3,0 0-7,-4 5 5,4-5-5,-3 5 14,2-1 2,0 0-12,1-4 14,-3 4-2,3-4-4,0 3 2,0-3 12,-3 3-8,3-3 7,0 0 3,0 0 3,0 0 6,0 0-8,-2 4-2,2-4 5,0 0-5,0 0-3,-1 3 2,1-3-3,0 0-17,0 0 12,0 0-1,0 0-3,0 0-5,0 0 11,0 0-3,0 0-2,0 0 5,0 0-1,0 0 4,0 0-1,0 0 1,0 0-4,0 0 5,0 0 17,0 0-19,0 0 1,0 0-7,0 0 7,0 0-2,0 0 1,0 0-4,0 0 3,0 0-3,0 0 0,0 0-2,0 0 2,0 0-8,0 0 0,7-10 0,-7 10-9,0 0 5,0 0 0,0 0-6,0 0-1,0 0-9,0 0 5,0 0 6,0 0-8,0 0-4,0 0-9,0 0 12,0 0-3,0 0-2,0 0 0,0 0-2,0 0 0,0 0-1,0 0-11,0 0 11,0 0-2,0 0-2,0 0 4,0 0-6,0 0 6,0 0-2,0 0-4,0 0-2,0 0-7,0 0 9,0 0-5,0 0-2,0 0 7,0 0 9,0 0-9,0 0-9,0 0-2,0 0 4,0 0 2,0 0 5,0 0-1,0 0 22,0 0-26,0 0-2,0 0 1,0 0 4,0 0 12,0 0-22,0 0 8,0 0-5,0 0 9,0 0-9,0 0 5,0 0-2,0 0 6,0 0-5,0 0-5,0 0 10,0 0 1,0 0-7,0 0 2,0 0 1,0 0 2,0 0 0,0 0 7,0 0-9,0 0 9,0 0-10,0 0 5,0 0 8,0 0-9,0 0-6,0 0-7,0 0 13,0 0 2,0 0-3,0 0 5,0 0-24,0 0 18,0 0-3,0 0-18,0 0-4,0 0-12,0 0-11,0 0-27,0 0-27,0 0-38,0 0-40,0 0-30,0 0-35,0 0-214,0 0-497,0 0 221</inkml:trace>
  <inkml:trace contextRef="#ctx0" brushRef="#br0" timeOffset="129508.2046">15107 12165 60,'6'-3'133,"-2"1"6,0-3 3,-1 1-16,0-1 11,1 0-4,-1 0-8,0-2-8,0 1-2,-2-2 5,2 0-16,-3-2-9,1 1-14,1-1 6,-2 0-8,-2 1-8,1-2-4,1 4 2,-2 0-14,0 3-8,0-1-1,0-2-2,0 2-1,-1 2-14,-1 3 3,0-2-4,4 2-7,-13 4-3,3 3-3,-1 4 1,-3 6 1,-3 4-10,0 3 4,2 3 4,1-3-6,1 0-8,0 3 11,3 5-4,1-8-3,2 1 3,1-3-6,2-5 4,2-1 2,-1-5 3,5-1-3,-1 0-2,1-3 2,-1-2 12,3 2 17,-1-2 8,4 2 9,0-7 7,2 0-4,2-5 10,2 1-12,0-2-7,5-6-1,-2-2-3,-3 2 4,4-5-9,0 3-4,-7-1 7,4-3-9,-3-3 10,2-1-3,-5 0-15,-1-2 8,0 1-14,0 10-2,-1-11-5,2 5 7,-5 3-6,2-2 3,-5 9-4,2-1 4,0 4-4,-2-1 0,0 2 1,0 5-5,1-5-4,-1 5-5,0-4 7,0 4-9,0 0 0,-5 15-1,-3-2 2,0 10 0,2-4-1,2-2 3,-1 10 8,-4-4-1,3 2-13,1 0 1,3 1 3,1-8 12,2 0-14,1-1 4,-1 2-6,3-2 1,-1-2 2,1-3 13,-1 3 1,2-4-17,0-1 15,1-2-7,-2 0-2,3-5 5,4 0 13,-6-2-1,5-1-10,2-1 10,2-2-8,2-4 11,-1 0-9,5-2 3,-2-8-4,2 1 4,1-2-15,-3-2 14,-1-4-1,0-2 2,0 4-3,-3-4-2,-1 1-1,0-4 3,-1 5 9,-5 8-12,0-1-2,0-1 2,-5 1 5,1 5-19,-2-1 16,-1 4-1,0 0-8,-1 1 1,1 4 11,-2-1-15,-1 2-12,0 1 12,3 2-3,0 0-5,-12 6 3,6 1 0,-1 2 26,4 3-29,1 6 3,2-6-4,2 3 0,1-4-5,4 5 4,7 4 3,-2-6 4,5 3 1,-11-2-3,7-3 4,-2 12 7,-1-10-10,-3-1 5,0 2-5,-3-6 4,-1 4 1,0-2-4,-3 1 3,3-2-2,0-1 1,-2-2 3,-1-1 6,2-2-8,-1 5-4,1-6 1,-2-3 10,5 5-5,1-5-2,2-3 5,5-2-4,1-1 1,4-9 16,1 3-19,0-3 4,-2-5-10,4-1 9,-2-2 3,1 0-3,-1-4 5,-3-1 13,-1-1-16,-2 7 5,1-11-3,-3 5-1,0 3 14,-4 0-7,-4 9 1,-1 4-7,2 1 5,-3 1 11,-1 5-20,-1 1 6,1 4 6,0 0-15,0 0 0,-20 14-1,10 2-1,2 0 10,-1 8-12,4-7 3,2 2-5,2 2 2,2 4 22,2-1-26,2-5 8,2 3-4,-1-5 4,0-3 2,-1 1-3,5-2 0,-3 1-10,3-1 14,-3 3-3,-3-9 3,3-1-3,-1 0 4,1 0-1,-3-1 5,1-1 0,0 1-5,-1-4 23,2 2-28,1 0 9,3-3 1,3-6-3,-4 5 0,11-7-3,-4 0-9,2-5-26,7 3 7,-5 1-14,1-4-19,-1-3-18,0 7-16,-8 0-27,2 1-7,-4 1-14,0 0-9,-3 0-5,0 2-12,-3-2-10,2 2-19,-5 3 3,1-3-144,-2 5-367,0 0 163</inkml:trace>
  <inkml:trace contextRef="#ctx0" brushRef="#br0" timeOffset="130042.7196">14276 12154 76,'-1'-13'208,"-2"1"-13,3 3-4,-4 1 0,1 1 1,0 0-29,-1 0-14,-2 8-18,1 4-11,-6 10-16,-2 2-7,-3 5-7,2 6-5,3-1-7,-2 3-8,2-1-4,1-1-3,0 0-11,5-1 1,-1 1-6,3-9-2,0-2-3,1 1 5,2-5-16,0-2 5,1-1-7,-1 1-3,4-2-1,-2-2-4,0-2 1,3 0-4,0-1 2,1-1-3,3-2 0,1-1-6,1-3-24,1-2-29,2-5-38,0 1-53,3-6-30,-3-1-47,3-2-155,-3-1-395,-3-3 175</inkml:trace>
  <inkml:trace contextRef="#ctx0" brushRef="#br0" timeOffset="130367.5385">14413 11981 3,'0'-8'182,"0"1"-16,1 3-19,-1 0-19,0-1-50,0 5-18,4-9-33,-4 9-12,3-4-42,0 5-18,3-2-78,0 1-133,-6 0 60</inkml:trace>
  <inkml:trace contextRef="#ctx0" brushRef="#br0" timeOffset="130740.3315">14663 11792 174,'4'-5'238,"-2"3"-19,-2 2-25,5-3-25,-5 3-12,0 10-12,-5 3 4,1 12-4,-3 3-1,-8 15-5,-1-2-2,-1 13-2,0 1-12,-1-5-8,-10 36-12,5-9 1,8-24-3,1-2-11,2-5-2,0 8-7,0-4-2,1-4 5,4-11 9,0-4-8,-3 3 2,6-3-17,1 3-7,-4-4-2,2-2-4,-3-4 15,4-5-31,1 7-9,1-12 3,0 3-7,1-8-3,-1 3 2,2-4-2,0-4-3,0 1 3,-2-1 12,2 1-1,0 2 20,0-7 7,0 0 15,0 0 1,0 0-11,12-15-5,-2 4 6,1-3-21,-1-8-3,-3 8-4,3-3-3,-3 1-4,0-2-6,-3-2 0,1-7-5,-3-3-11,-2 4-22,0-2 22,-2 0 0,-1 12-5,-3 2 1,2-1-7,-2 1-1,2 6-8,1-1 5,-4-1-5,4 2-3,-1 1 7,1 3-1,0-1-15,2 2 15,-2 1-3,3 2-8,0-5 3,0 5-4,6-5 0,-2 5 6,6-8 9,3 0-10,9-2 14,1-1-16,5-1 3,-3-1-3,13-6-14,-12 13-44,12-11-53,-2-1-40,0 2-45,-7 2-41,9 4-58,-10-2-271,9-2-629,-9 3 278</inkml:trace>
  <inkml:trace contextRef="#ctx0" brushRef="#br0" timeOffset="131588.8913">16606 11792 45,'7'-2'183,"2"-3"9,0 2 1,0-1-4,-1 0-10,2 2-11,-3-1 0,3-1-6,-3 2-7,0-2-9,-3 3-5,2-1-10,-2 1-9,-4 1-14,7-1-5,-7-2-8,0 3-6,0 0-6,0 0-4,7 0-12,-7 0-2,0 0-6,0 0-6,0 0 7,0 0-16,0 0-6,-17 4-5,6-4-1,-2 0-4,-8 0 0,3-1-4,-2-2 8,-2 3-13,2-3-4,2 3 3,2 0-7,2 0 15,-1-1-14,2 2-6,3-1 5,0 0 3,4-1 4,0 1-2,0 1 19,0-1-11,6 0 2,-7-1-4,3 0-1,4 1-4,0 0 10,-8 1-13,8-1 0,0 0-8,0 0 1,0 0-5,0 0 4,-5-1-4,5 1-3,0 2 6,-1 5 15,0-3-19,0 5 2,0 3 8,0 4-14,-1 5 6,-2 2 7,1 5 5,-1 1 34,1 2-25,-1 3 4,1-3 2,-4 5-8,4-2 36,-4 0-33,0-2 4,0 4-12,-3 14 22,3-3 8,0-13 5,-4-3 3,5 2 8,-2-1-13,-5 17-5,5-22 8,0-3-1,-2 2-7,4-2 3,0 4-3,-1-9 14,4-3-21,-4 1 7,3-2-7,1-4-7,0 5 10,2-5-9,-2 0 5,1 0-12,0 1 1,2-5 9,-3 5-18,3-8 1,0 2-8,0 0 4,0-2 23,0-1-23,0 1-5,0 0 5,0-4 0,0 0-7,2 6 10,-2-6 7,0 0 15,0 0-5,1 1 5,-1-1-1,0 0 3,0 0 8,0 0-15,0 0-1,0 0-1,0 0-9,0 6 5,0-6-10,0 0 0,0 0-29,0 0 30,7 4-3,-3-4-1,2 1 0,2-1 2,2 0-1,7 0-8,-4 0 0,9 2-18,-1-1-10,-4-1-20,3 9-6,-6-9-30,8-5-20,1 5-23,-3-2-29,-5 0-14,0 1-18,-1-2-8,-2 3-29,-2-1-21,0-3-24,-2 0-21,-2 2-33,-2-5-244,2 4-604,-5-2 267</inkml:trace>
  <inkml:trace contextRef="#ctx0" brushRef="#br0" timeOffset="133564.8191">16930 12005 160,'0'-8'193,"1"2"-14,1 2-16,-1 0-11,-1 0-7,2 0-14,-2 4-6,1-5-18,-1 1-11,0 4-30,0-4 12,0 4-10,0 0-6,0 0-3,0-4-8,0 4-7,0 0-7,0 0 7,0 0-10,0 0 0,0 0-9,0 0-4,0-4-9,0 4 9,0 0 0,0 0 1,0 0 0,0 0-1,0 0-3,0 0-5,0 0 1,0 0 4,-4 8-3,4-8-2,-2 6-5,2-6 3,0 0-3,2 5 3,-2-5 3,0 0-2,0 0-2,-3 3-3,3-3 1,0 0 1,0 4 3,0-4-4,0 0 27,0 0 6,0 0 2,0 0 14,0 0-3,0 0 10,1 6 14,-1-6-4,0 0 9,0 0 5,0 0 8,0 0 9,0 0 0,0 0 1,0 0 1,0 0 5,0 0-14,6-10-13,-6 10 15,0 0-1,0-4 0,0 4-15,3-6-6,-3 6 1,0-7-8,0 5-9,0 2 4,0 0-3,0 0-12,0 0 0,0 0 14,0 0-32,0 0-2,0 0 1,0 0-9,0 0 13,0 0-28,0 0 2,0 0 9,0 0-17,1 18 5,-1-7 2,-1 4-3,-2 10 5,-1 3-5,2-9-2,-2 12 1,0-1-4,-4 0 0,3 0 8,1-2-9,-2 1 17,2 0-13,-3-4 2,4-5 6,-1-1-8,1 1 3,-1-4-7,4-4 3,-3 3-8,3-6 7,-4 1-3,4-3 1,-3 3 6,3-5-2,0 1-1,0-2 14,0 0-12,-3 0 3,3-4 5,0 4-10,0-4-1,0 5 3,0-5-5,0 0-18,0 0-9,0 0-37,0 0-24,0 0-39,0 0-45,0 0-33,0 0-44,0 0-73,-4-13-32,7 6-237,-2-2-639,5 2 282</inkml:trace>
  <inkml:trace contextRef="#ctx0" brushRef="#br0" timeOffset="134141.3732">17210 12014 222,'-3'-6'253,"-2"2"-13,5-2-15,-2 1-15,1 3-10,1 2-26,0-7-14,0 7-11,0 0-12,1-5 7,2 2-20,1 2-9,1-1 1,5 0-5,4 0-11,8-3-1,3 3-8,2 0-13,-1 1 1,2 1 22,-1-2-31,-1-4 8,-2 6-12,-3 0 13,2 3 8,-9-5 3,-6 1 6,0 1 4,-3-3 15,2-3-2,-1 6 4,-2 0 1,0 0-25,-4 0 9,7 1-4,-7-1-8,0 0-10,5 1-8,-5-1-5,0 0-5,4-2-17,-4 2 3,0 0-6,0 0-4,0 0-11,4 2 10,-4-2-26,0 0 6,-1 7-2,-1-1-4,-2 5 4,0 0-4,-2 3 1,-2 10-30,-1 3 30,-5 2 2,4 2-6,-1 2 2,-6 10 23,9-8-30,-2 14 3,2-16-5,0 1 6,4-1-12,-4 0 10,-1 16-4,5-23-14,-2 1 22,2 0-6,-2-3 3,4-9 3,-4 2-1,5-1-6,-1-6-1,-1 3 7,2-4-11,0-2 25,-1 0-21,1 3 5,1-6 0,-2 2-4,1-2-3,-2-1 12,3-3 2,-1 2 16,1-2-5,0 0 18,-2 4-3,2-4 4,-4 3 1,4-3-7,0 0-2,0 0-8,-10-7-3,7 6-3,-4 0-1,-4-2 0,2 1-2,-6-4-16,0 6-7,-5-5-21,0 1-19,-1 0-45,4 0 14,3 0-34,0 2-20,4-1-25,-5 0-16,6 2-26,2 2-28,0-1-35,7 0-27,-5-2-37,5 2-45,-3 0-193,3 0-610,7-9 270</inkml:trace>
  <inkml:trace contextRef="#ctx0" brushRef="#br0" timeOffset="134927.3433">17972 12175 189,'0'-5'249,"-4"-2"6,4 4-19,-1-2-21,-1 3-20,2 2-17,0-7-9,-1 4-5,1 3-15,0 0-13,-3-2-12,3 2 2,0 0-8,0 0-19,0 0 0,0 0-4,0 0-7,4-4 4,-4 4 6,0 0 1,17 6 3,-7 1-2,4-2-2,0 3-25,9 4 15,1-3-11,-2 0-9,1 3-2,2-1 5,-1 1-7,-3-5-24,0 5 5,0-2-1,1 0-11,-1-1 2,-6-10-6,-1 6 21,0 3-23,3 0 1,-3-3-4,-4-2 5,0 1 12,-1-2-3,-4-2 4,2 2 1,2-1-2,-1 0 6,-4 0-4,2-3-3,-6 2 5,7 1-11,-3 0 1,-4-1-5,6 2-6,-6-2 7,4 1-8,-4-1-8,4 2 5,-4-2-3,0 0 5,4 2-8,-4-2-3,0 0-11,0 0 11,0 0-3,0 0 2,0 0 0,0 0-8,0 0 2,0 0-1,0 0-3,0 0-3,0 0-24,0 0 23,0 0 0,0 0-14,-18 3 20,4 4 5,-6 5-7,-4 0-4,-8 12-4,-6-1 12,5 4-8,-7-2 7,3 1 2,3-3 22,1 1-26,10-5-6,1-2 7,4 0-1,2 0-4,3-5 0,0 3 4,2-6-3,4 1 5,4-5-7,-4 2-5,4-3 14,-1 1 17,1-2-19,1 0 6,0-1 2,-1 2 11,-1-3 23,3 1 2,1-2 0,0 0-6,-5 2 20,5-2 11,0 0 10,0 0 12,-4 1 22,4-1-6,-2 5 9,2-5 11,0 0 11,0 0-17,0 0 42,0 0 12,0 0 7,0 0 0,-5 0 12,5 0-5,0 0 0,0 0 14,0 0-18,0 0-13,0 0-175,-8-4 0,8 4 0,0 0 0,-2-6 0,2 6 0,0 0 0,0 0 0,0 0 0,0 0 0,0 0 0,0 0 0,0 0 0,0 0 0,0 0 0,0 0 0,0 0 0,0 0 0,-4 0 0,4 0 0,0 0 0,0 0 0,0 0 0,0 0 0,0 0 0,0 0 0,0 0 0,0 0 0,0 0 0,0 0 0,0 0 0,7 8 0,-7-8 0,4 2-37,-4-2-381,0 0-55,7 0-59,-1-2-95,1-4-391,7-2-1102,10-5 488</inkml:trace>
  <inkml:trace contextRef="#ctx0" brushRef="#br0" timeOffset="136934.2046">19026 12322 56,'0'0'112,"0"0"-7,0 0 0,0 0-13,0 0 14,0 0 10,0 0 11,0 0 3,0 0 5,0 0-8,0-5 4,0 5-4,0 0-4,0 0-2,1-4-14,-1 4-9,3-3-8,-3 3-6,0-7-6,2 1-4,0-3-7,2 1-1,-2-1-8,1 0-4,-2-3-8,2-5-2,-3 2 4,3-5-15,-2 4-1,-1-1-7,0-1 2,-1 0 2,-2 3-10,2-2-2,-1 5 3,-1 3-7,1 1-3,-1 1 1,-1 1-6,-1 2 1,1 0-6,-2 3 4,-2 3-2,-5 5-1,-5 10 3,2 1-3,-5 6 0,2 3-4,0 0 5,-5 11 3,6 3-2,4-12 0,4 0-2,0 0-2,3-12 2,3 10-1,1 2 0,3-4-4,0-6 6,3 1 1,1-4-1,-1-5 1,1-1-1,-1-2 7,4 6 4,2-9 13,-4-3 18,5 1 2,0-5 1,1-6-9,3 3-13,-3-4 15,4 2-10,3-9 2,-4-2-8,0 1-10,0-7 8,-4 4-2,4-9-3,-3-1-3,2 0 15,-3 2-16,-3 11-1,2-8-1,-4 2 2,-1 9-7,-1-3 2,1 5 4,-3 3-5,3 4-5,-4-3-7,1 4-1,-1 4 1,0 0-2,0 0 4,-3 21 1,-2-4-3,0 8 6,1 1-8,0 2 13,1 4-2,0-7-9,0-6 5,3 7-1,0-10 4,3 2-2,0 0-12,0-4 16,3 0 1,-4-4-3,1-1 5,-1-1 18,0-4-20,3 1 8,1-2 1,0 0 6,1-3-7,3 0 8,1-8 2,2 1-13,4-1 8,3-2 0,2-6-1,-1-2-7,3 2 0,0-4 0,-4-4 3,5 5-8,-5-4-3,0 1 16,-2-2-16,-2-5-1,-2 5-4,-2-1 2,-6 7 3,-1 0-11,-2 3-3,0-2-11,-4 4 4,-1 8-2,0-6-3,-4 2 1,0 2-11,-1 1 8,2 6 0,-4 0-2,0 0-1,1 1-7,1 4 5,0 4 8,2-2-3,-1 5 2,6 1 10,0 3-2,3 5 0,0-1 1,4 5 1,-3 4 4,3-3 0,1-2-4,-3 2 8,1 1-2,-4 2-1,1-9 5,-3-1 0,1 1 5,-1-3-5,0 7 1,0-12-2,0-2 1,2-5 5,-2 2 0,0-4-2,0 1 2,1 0 12,3-1 2,1-3-1,3-2 3,5-3-5,2-2 0,2-5-2,4-3 0,0-3 1,-2 1-5,3-6 2,8-6 2,-3-2-5,-8 4-3,8-7 0,-6 8 2,-1 0 1,5-14 11,-9 13-14,-8 8 5,3-5-7,-1-2 6,-5 11-3,-1-1 8,1-1 5,-5 8-1,0-1-2,0 3 0,-4 3-8,-3 3 1,0 1-2,-3 1 0,-2 6-10,-1 1 7,2 2-4,-1 6 13,4 2-12,-2 5 4,7-3 0,-1-2-6,4 7-11,3 1 18,1 2 1,0-6-3,3 6 1,-1-3 17,-5 0-20,4 1 4,-3-8-7,1 2 8,-1-3-3,-1-7 1,0 4-3,-1-4 13,1 0-14,1 1 1,-2-3-2,0-4 4,0 2-9,2-2 13,-2 3-4,1-4 4,0 0 7,6-1 8,-2-2-9,4 2 10,4-4-11,2 0 4,1-2-9,-2-1 6,3 4 0,0-2 11,4-5-28,0 2-9,-1-2-21,1-3-33,0 3-44,-2-1-33,3-1-56,-1-1-52,-1 0-232,-2-4-523,2 4 232</inkml:trace>
  <inkml:trace contextRef="#ctx0" brushRef="#br0" timeOffset="137435.497">20495 11979 39,'7'-10'267,"4"0"4,-2-2-4,-1 5-11,1 0-9,-2 4-15,0-3-11,-1 0-20,-1 3-14,-1-2-17,0 5-14,-1-3-12,0 1-15,-3 2-30,4-2 4,-4 2-12,0-5-9,0 5-6,0 0-10,-11-1-6,3 2-5,-5-1-16,-3 0 11,1 0-4,-8-1-7,2 0-1,0 2-8,7-1-1,-3 1-1,3-1-3,0 0-1,-1-1 17,6 1-25,-1-4-5,5 5 14,-2-1-10,7 0-2,-5 3-7,5-3-2,-7 1 39,7-1-43,-4 3-2,3-1 1,-2 2 4,1 3-31,1 1 32,-2 2 6,2 5-2,-1 4 17,1 8 19,-3-1-11,1 2 11,0-2 7,3 5-4,-5-2 5,3 3 1,-1 0-1,3 14-13,-3-13 16,6 1 4,-3-2-1,-1 2 2,-1 0-9,2-5 4,0 3-2,-4-4-2,4-1 3,-3-3 7,3 2-18,-4-6 2,1-3 17,2 0-27,-2 1-3,0-7 3,0 1-10,3-3 17,0-3-20,0 2-2,0-2 2,3-2 1,-3 3-18,0-3 17,3 0 5,0-1-1,-2 4 0,6-6 5,-4 1-11,4 0 3,0 0-6,3-2 0,3 7-12,2-9-30,0-1-27,0 2-22,7-3-90,0 0-55,-3-4-50,2 1-48,-1-3-47,3 3-41,2-2-207,-5-3-662,2 0 293</inkml:trace>
  <inkml:trace contextRef="#ctx0" brushRef="#br0" timeOffset="138244.1416">20633 12244 220,'-1'-3'227,"-1"-2"10,-1-4-11,3 4-13,0-1-22,0-1-11,3-1-13,0-4-18,7-1-2,0 1-10,-2-1 9,8-2-16,2-1-1,0 4 3,2-2-27,-4 12-5,6-7-9,2 2-3,-3 4-18,-1-1-4,1 7-2,-8 1-13,-3 0-6,2 8 5,-5 0-11,0 1-4,-2 6-2,-3 7-4,-2-1 2,-7 2-11,-3 6 5,-4-7-3,-3-3-2,-2 2-1,-1-4-7,0-3 6,-1-2-9,0 0 0,4-1 0,3-8-1,1 1 1,2-1 23,3-4-26,2-1-2,2 3 2,1-3-1,0 0-6,3-2 11,-3 5-5,3-5 24,6 3-15,-2-3 3,6-2 3,6 6-3,3-2 0,5-2 10,0 3-8,0-3 2,-3 0-9,5-3 6,-1 3 3,0 0-15,-1 0-6,3 0 12,-2-1-2,-5 0-21,-2-3-13,-3 3-43,0-1-17,-1-5-35,0 2-36,-3 1-63,2-5-41,1 2-258,-4-6-559,0-1 248</inkml:trace>
  <inkml:trace contextRef="#ctx0" brushRef="#br0" timeOffset="138754.2367">21211 12027 61,'-5'-9'262,"1"-1"7,0 6 5,1-4 2,0 3-19,3 3-15,0-4-29,0 2-23,0 4-21,4-6-12,2 3-13,6-1-6,4 0-2,5 2-22,5-1 21,-1 4-1,2-4-5,-2 1 3,3 1-21,-4 0 16,0-6-2,0 7 7,-7 0-8,-1 3 8,-4-3-16,0-4-2,-4 3-5,-2 1 5,-1-4-3,0 4-4,-5 0 3,7 0-12,-7 0-13,5-2-12,-5 2-7,4-1-11,-4 1-9,0 0-5,0 0-7,5 6-2,-7-3-5,4 6 0,-4 0-5,-1 4-1,-1 3 16,1 1-19,-4 12-3,3-3-4,1 1 3,0 4-7,-2 1 5,0 4 3,1-2-5,0 10 6,-3-6 3,4-4 2,-1-4-1,1 3-2,0-1-2,3 18 6,-2-24-2,-1-1-8,0 1 0,0-7 6,0-1 0,2 0-9,-2-1 7,0-3 0,0-3-2,3-5-1,-1 2 7,1 0-4,-1 0-3,-1-2 2,2-3-2,0 0-12,0 2 18,0-5 1,-4 6 3,4-3-1,0-3 20,-1 2-19,-1 4-1,1-2-7,1-4 6,0 0 6,-10 0-11,0 0 3,-3 0 0,-3 0-1,-6 0-2,-6-5-4,1 6-1,-2-2-5,-8 2-3,8-1-17,-9-1-24,8 2-38,0 6-48,2-6-62,0 10-65,4-6-55,-1 2-90,5 0-77,0 1-290,6 0-828,0-1 367</inkml:trace>
  <inkml:trace contextRef="#ctx0" brushRef="#br0" timeOffset="140894.8583">14938 13106 90,'0'0'219,"0"0"-16,0-5-22,0 5-18,0-4-11,0-2-19,0 2-13,0 4-3,-2-3-8,2 3-17,0-5 3,0 5 4,0 0-12,0 0-2,0 0-2,0 0-3,0 0 7,0 0-8,0 0-2,0 0 4,0 0 5,0 0-7,0 0 8,0 0 1,0 0-6,0 0 8,0 0-1,0 0 3,5 0 4,-5 0 1,0 0 1,0 0 2,0 0 8,2-4 6,-2 4 20,0 0-21,0 0-6,0 0 3,0 0-4,0 0-5,0 0 0,0 0-8,0 0-23,0 0 8,0 0-7,0 0-9,0 0-13,0 0 1,0 0-14,-3 12-4,1-3-1,-3 5-6,-1 11-13,-4 4 11,0 15 7,0-10-20,-1 0 10,-4 16-1,3-4 1,0 3-2,1-5-34,-1-10 37,5-1-1,-4 11-1,1-13-4,0 1-22,0 1 28,3-6-4,-3-1 3,3-1-3,3-6 3,-3-3-7,0 0 1,1-7 12,2 1-9,-2 4 17,2-9 4,-3 0 2,-3 0-28,3-3 32,0 1-7,0-6-8,-1-2 5,0-2-15,-9-7 0,1-6-21,3 3-34,4 1 1,-4-6-23,4-5-55,1 3-45,2-2-27,2 1-41,4 1-43,2-3-38,3-4-52,5-1-314,0 3-728,3 0 323</inkml:trace>
  <inkml:trace contextRef="#ctx0" brushRef="#br0" timeOffset="141241.3776">14958 12965 110,'5'-10'304,"0"1"16,-1 0-7,-2 1-8,0 1-26,-2 2-21,2 1-24,-1 2-30,1-1-18,-2-2-30,2 2-29,-2 3-33,0 0-48,0 0-35,0 0-53,7 8-51,-4-7-53,0 6-42,0 2-225,-2-4-448,1 6 198</inkml:trace>
  <inkml:trace contextRef="#ctx0" brushRef="#br0" timeOffset="141618.603">15181 13312 330,'-3'2'347,"3"-2"35,0 0-8,0 0-27,0 0-7,-6-5-39,6 5-39,0 0-12,13-11-16,2 8-14,5-3-20,5 1 0,-3 1-27,2 2-16,-3 0-27,-4-1-5,2 2-6,-3 1-19,-1 3-8,-1-6-24,-1 2-4,-2-2-32,-4 3-30,0 0-54,-1 0-23,-2 0-46,0 3-30,-4-3-28,7-3-24,-7 3-30,6-4-53,-6 1-52,2 0-198,-2 3-580,-2-8 257</inkml:trace>
  <inkml:trace contextRef="#ctx0" brushRef="#br0" timeOffset="141650.6262">15433 13162 63,'-7'-18'95,"0"-5"24,-2-5 10,2 14 29,3-2 21,-5 2 19,5 6 13,0-1-3,1 3-31,0 2-11,3-1-9,-4 4-27,4 1-14,-6 8-3,4 9-4,-4 8 7,-2 2-10,1 1-3,1 3-20,-1 0-3,1 4-3,-4 11-11,3-13-6,0-1 6,3-3-32,-3 2-16,4-2-33,-2-5-44,0-5-24,4-1-54,-1-6-35,3 0-40,0 0-199,0 1-443,4-7 196</inkml:trace>
  <inkml:trace contextRef="#ctx0" brushRef="#br0" timeOffset="142024.7581">15813 13154 98,'2'-7'149,"0"5"-11,-2 0-25,0 2-18,5-5-11,-5 5-17,1-4-3,-1 4-8,0 0 2,1-2-1,-1 2 11,0-5 29,0 5-5,0 0 6,0 0 5,0 0 6,0 0 7,0 0-2,0 0-5,0 0-7,0 0 1,0 0-5,0 0-8,0 0-7,0 0-2,0 0-11,0 0-5,0 0-1,0 0 5,0 0 28,0 0-21,-12 12 5,7-8-1,3 0-6,0-3-7,-2 1 3,0 3-9,2-3-27,2-2 15,-4 8-2,4-7-4,0-1-7,0 0-8,-3 6 22,3-6 3,7 4 26,-1-1 18,4-1 7,5 1-18,9 3 11,3-6-48,1-1 32,13 2-7,-2-4-11,-10 2-1,0-2 6,0 1-29,-6 0 12,-1-1-13,-7 0-5,-2 2-36,-3 0 19,-3 2-20,-2-2-24,-1 1-51,-4 0-52,0 0-59,0 0-58,0 0-27,0 0-52,-24-4-241,12 3-616,-3-1 273</inkml:trace>
  <inkml:trace contextRef="#ctx0" brushRef="#br0" timeOffset="142057.1904">15962 12995 152,'-5'-15'290,"5"3"29,-2 2 9,1 3-8,-1 0-34,1 2-8,1 0-49,0 5-25,0 0-24,0 0-17,0 0 24,0 0-54,0 32-8,-1-13-5,-5 10-20,-2 1-1,2 5-11,0-5-14,-4 4 5,-2 9-15,-1 5 0,3-16-7,0 0-10,1-1-4,1 0-15,4 0-28,-3-4-31,2-7-31,0 4-51,3-5-50,1 0-50,3-4-37,-1-5-70,1-1-165,3 2-524,-2-10 232</inkml:trace>
  <inkml:trace contextRef="#ctx0" brushRef="#br0" timeOffset="142415.8472">16395 13520 292,'1'-3'361,"2"1"-26,-2-2-26,-1 4-30,5-1-25,-5 1-15,0 0-37,5 5-20,-3-2-16,-1 6 2,-1 1-33,0 4-16,-1 1-4,-2 2-9,-3 0-5,-1 1-24,-3 10-9,-4-4-6,-3-3-22,-1 2-24,0 1-38,-5 2-60,3-5-64,-2 2-77,-1-2-303,2 0-570,-3-3 253</inkml:trace>
  <inkml:trace contextRef="#ctx0" brushRef="#br0" timeOffset="143272.2077">17186 13285 25,'0'0'65,"0"0"1,0 0 1,0 0-8,0 0 22,0 0 11,0 0 2,0 0 5,0-5 24,0 5-6,0 0 3,0 0 4,0 0 7,0 0 0,0 0-1,0 0-2,0 0-12,0 0 2,0 0 0,0 0-11,0 0-6,0 0 1,0 0-14,0 0 2,0 0-6,0 0-1,9 3 17,-9-3-14,0 0 4,0 0 1,0 0 13,0 0 8,0-6-7,0 6-10,0 0-24,1-5 31,-1 5-7,0-4 10,0-1 4,3-2-7,-3 5 5,3-2-3,-3-1 14,1-3 3,3 5 1,-4-1-3,2-4-8,-2 7-21,0 1-2,0 0-8,0 0-11,0-5-14,0 5-4,0 0-8,0 0-4,0 0-12,0 0 3,-6 18-16,2-5 14,-3 3-2,1 1 2,-1 8-3,0-1 9,0 2-11,-3-1 2,3 3 3,-3-2-6,3 8 2,0-8-4,-1-2 4,-1 3 0,2-4-6,0 1-2,2-5 4,-2 4-4,2 1 6,2-9-16,1 6 4,-2-6-10,1 1 9,0-2-1,0 1 1,2-3 1,-2 5 2,0-2-4,0 0-5,2-3 3,-2-3-1,0 3 1,2-1-2,-2 3-4,2-9-9,-1 2 15,2-1 3,-1-3-4,-1 5-2,1-4-2,1-4 37,-2 8-9,2-6-4,0-2 5,-4 2-7,4-2 3,-7 2-4,7-2 0,-11-4-6,1 2 0,-4-3-16,2-2-13,-4 3-19,-1-3 2,-3 1-20,6-2-19,-1 4-11,-1-1-33,6-3-3,-1 4-17,1 0-12,3-4-14,2 3-16,0 0-23,2 1-37,2-3-42,1-2-49,7-1-27,0-6-263,5 3-666,4-6 295</inkml:trace>
  <inkml:trace contextRef="#ctx0" brushRef="#br0" timeOffset="143642.4538">17296 13055 335,'-5'-6'377,"0"-4"-5,2 5-18,1 2-26,2 1-19,-3-4-41,3 6-27,-3-1-41,3 1-8,-3-5-35,3 5-36,0 0-46,0 0-64,0 0-40,0 0-56,0 0-64,7 16-64,-1-5-265,-2-2-517,6 5 229</inkml:trace>
  <inkml:trace contextRef="#ctx0" brushRef="#br0" timeOffset="144003.6082">17675 13366 162,'0'0'307,"0"0"-10,0 0-11,0 0-18,0 0-21,0 0-12,0 0 10,0 0-17,0 0-23,0 0-18,7-1-8,0 1-10,0 0-16,3-2-16,6-1-6,-4 0-20,5 1-12,4 0-12,-1 0-27,1 1-3,-7 1-53,0-1-43,-1 1-56,-2 1-46,-1 2-48,-1-1-51,-2 3-32,-2 0-208,-2-3-520,-3 1 230</inkml:trace>
  <inkml:trace contextRef="#ctx0" brushRef="#br0" timeOffset="144367.9747">17613 13539 177,'-3'2'279,"-1"-1"19,4-1-19,2 5-17,-2-5-18,12 2-24,4-2-33,-1 1-6,9 0-19,-1-1-12,-1 0-19,1 0-22,-1 0-33,1 4-58,-1-4-79,-9 0-73,8 0-68,-7-1-194,0-2-429,-5 3 189</inkml:trace>
  <inkml:trace contextRef="#ctx0" brushRef="#br0" timeOffset="144755.7789">18181 13438 107,'-3'-4'197,"0"3"-33,3 1 11,0-6-5,0 6 0,-3-6 7,3 1-8,0-1 9,0-3-5,0 3 6,0-5 3,0-1 23,0 5-9,3-12 9,-3 6-14,4 2-15,0-4-15,2 0-9,0-1-15,2 4 3,2-1-22,6-5-11,-4 12-14,1-3 1,3 7-46,5-2 22,-8 0-12,3 8-2,-2 2-8,0 5 14,-1 2-34,0 13 3,-5-11 25,-2 2-29,-6 9-7,0-2-1,-6-6 14,-1 9-32,-7-4 11,-3 4-2,0-7 6,0 1-4,-4-2-34,4 1 30,-1-6 7,5-2-8,2-1 2,0-2-3,2 0 2,2-4 6,2 2-10,-1-4-3,3 4-10,-1-3 13,2-3 4,2 3-1,0-4-2,0 8 2,0-5 6,5-1 0,-1 0 2,6 1-4,3 2-3,1-3 14,1 3-18,1-3 3,-1 1-4,6-6 2,-5 6 24,6-1-34,-8 0 9,8-1 8,-7-1-19,-1 0-15,-3-1 7,-2 6-19,-1-5-25,1-2-20,-5 2-7,2 0-42,-1-3-30,-1 3-35,-4 0-53,10 1-48,-5-2-54,-3 0-181,-2 1-571,7-1 253</inkml:trace>
  <inkml:trace contextRef="#ctx0" brushRef="#br0" timeOffset="146729.7409">19147 13668 180,'0'0'228,"0"0"-14,0-6-19,0 6-18,0 0-9,0 0-13,0 0-14,0 0-14,0 0-11,0 0-12,0 0-14,0 0-3,4 13-15,-4-9 2,0 6-3,0 2-2,0 1-7,-2 6 8,-3 7-18,-2 3-5,-3-5-4,-1 3-9,-2 0-44,2-3-37,2-7-58,-4 5-70,1 4-199,2-11-404,6-1 179</inkml:trace>
  <inkml:trace contextRef="#ctx0" brushRef="#br0" timeOffset="147151.4183">20099 13430 312,'3'-17'315,"1"5"1,-1-5-12,-2 11-16,2-4-2,0 0-19,-2 6-23,1-1-27,-2 0-22,1 2-38,-1 0-20,0 3-3,0 0-13,0 0-10,0 0-1,-7 12-13,3 4-5,-3 7 3,1 6 5,-3 5 9,-1-4 9,1 0 0,-5 13 10,1 2-28,-1-2-8,3-9-1,-3 11-5,1 0-34,2-13 28,1 13-9,0-17 6,-1 1-16,2-1-1,-2-2-17,4-4 0,0-4 5,2-1-11,-2 0-1,4-7-5,0 1-13,0-6 7,-1 2-2,4-7 7,-3 2 22,0 2-2,3-4 13,0 0-21,-10-6 1,6 0-10,-4-7-7,2-1 9,-1-3-20,0-8-4,0 0 20,4 7-35,0 3-3,3-10-18,2 0-11,-1-3-24,6 6-35,3 8-38,7-7-34,1 3-31,5 1-32,2 4-29,3 0-19,13-4-52,0 2-28,-3 6-258,-7 1-668,-3-4 296</inkml:trace>
  <inkml:trace contextRef="#ctx0" brushRef="#br0" timeOffset="147535.6907">20196 13264 95,'-5'-10'299,"1"3"-9,-1-1-12,4 3-35,-2 0-25,3 1-29,-1 1-19,1 3-11,0 0-39,0 0-29,0 0-47,0 0-35,8 11-44,-4-5-52,3 0-59,-1 3-178,5 3-349,-1 2 156</inkml:trace>
  <inkml:trace contextRef="#ctx0" brushRef="#br0" timeOffset="148010.0276">20592 13391 208,'10'-7'360,"-3"2"6,0-2-5,-3 2-54,3 3 14,-4-3-51,0 3-5,1-1-41,-4 3-26,4-2-33,-2-1-11,-2 3-16,0 0-18,-6 11 3,-1-2-10,-3 4-1,-7 3-17,3 1 11,-7 5-11,0-6-9,1-1-8,-4 2-16,2-2 1,-1 0-2,2-1 0,2-2-11,0 0-11,5-2-9,6-6 4,-2-1 20,4 2-23,-1-1 9,2-1-17,0-2 0,1 2 10,1-1-11,3 2-3,0-4-5,-4 2-1,4-2 0,0 0-2,0 0-5,0 0 22,6 5-23,-2-4 2,4 3-4,2-2 4,6 2-6,-2 3 4,8 4-2,0-2-2,1-3-19,-3 5-2,3-1-13,-1 3-39,1-4-36,-1 4-35,-1-4-33,3 3-19,0 2-44,-3-5-57,1-1-50,-6 11-218,1-16-610,-5-1 269</inkml:trace>
  <inkml:trace contextRef="#ctx0" brushRef="#br0" timeOffset="148424.3209">20978 13243 250,'2'-30'315,"-4"4"-16,2 8-3,0 6-26,0 0-28,-1 6-25,1 0-20,-2 3-25,-1 3-18,1 9-18,-4 7-8,3 0-13,-4 11-13,4 4-12,2 0 7,-2 2-21,7-7-6,2 5 4,1 2-14,1-6 9,5 1-22,0 3-8,2-11-1,-3-2 0,6-2-2,-4-6-6,0-9 9,0 4-1,2-5-5,-1-5-1,-1 3 18,2-5 2,1 0-8,-5-3 22,5-12 2,-6 9-14,2-6 3,1-5 1,-2 2-10,0-2 20,-5 7 13,0-6-7,-1 8 3,-3 3 9,0-3-4,-1 8-6,1 1-6,-1 1-11,-2 1-12,0 4-6,0 0-23,0 0 15,0 0-1,-7 17-9,5-3 0,-2 1-2,-2 2-2,-1 8-1,3 1-3,-2-2 5,-1 5-9,3-4 6,-3-7-8,4 0-23,0 1-15,-4-4-27,3 5-48,1-5-45,-2 3-37,0-4-48,4 3-39,0-2-20,2-5-56,-1 1-257,4-1-655,3-7 291</inkml:trace>
  <inkml:trace contextRef="#ctx0" brushRef="#br0" timeOffset="149161.8457">21688 13273 70,'4'-15'323,"-1"-2"-1,0 3-23,-2 3-32,1 3-28,-2 4-36,0 1-20,0 3-10,0 0-8,-6 15-29,3-9-14,-4 14-7,0 4-16,-3-2-11,0 1-4,3-1-10,2-5-5,-1 0-8,4 7-5,-1-10-3,1 2 3,-1-2 4,5-4-13,-1 6 6,1-8 21,1-1 9,5 1 3,-3-2-1,4-2 4,2 0 29,-2-3-33,2-2 4,4-1-5,-3 2-3,-3-5-19,7-3 19,-2 7 2,0-8-9,-3-3-3,-1 1-12,0-5 7,1 3-4,-2-3-15,-1 5 15,-1-4 0,-1 3-3,1 2-1,-3-1-3,-1-3 6,4 5-1,-3-2 9,-2 4 7,0-1-1,-1 0 3,1 2 0,-2 0 0,3 1 1,-1 1 6,0 2-25,-2 2-9,0-3-9,0 3-1,0 0-4,0 0-10,0-7-2,0 7-8,0 0 2,0 0-7,-4 15 2,4-3 0,-5 5 7,0 9-10,-1-1-4,1 6 2,-2 0-3,2 3 6,-3 1-6,-2 20-2,2-20 4,2 0-3,-2 20 1,1-18-2,1-3 1,-2-3-12,1-1 13,4 1-5,-3-5 2,-1-6 1,0-2 3,0 0-4,0 4 4,0-10-5,4-2 4,-4-4-2,-3-5 5,1 3-6,-7-3-12,-4-2 13,5 0-8,-5-7-4,0-10-10,-1 6-8,7 3 4,1-3 2,-1-5-3,3 5 1,0 0-2,4 0 2,4 3-4,1-6-5,4 1-10,4 5-20,3-8-13,11 3-12,1-1-7,6 2-4,4 5 2,7-9-11,4 0-1,2 0 6,-2 3-3,5-1 9,-5 3 9,2-2 13,-5 1 17,2-1-5,-6-5 4,-7 7 16,2-5 5,5-4 12,-13 3-5,1-7-3,-2 3 30,-1 1-12,-6 0 11,0-1-4,-4-4-3,-1 8 12,-5 4 13,-3 2-3,1-1 2,-2 1-3,0 1 0,-2 2 1,1 0-1,-2 4-6,-3 1-7,-2 4 4,-2-3 0,0 6-1,0 1-12,-2 4 19,-7 4-5,7 0-1,0-4 7,-2 13 5,3 1-7,-2 9-2,6-15-2,-4 7 1,5-4 13,2-4-8,4 5-6,-1-4 6,2 1-4,-1-5 32,6 2-23,-2-4 0,3 0-19,2 0 27,3 2 6,2-5 9,2-5 3,0 1-4,7 2 3,-2 0 5,-1-6 1,4-3-2,1-7-5,-2 2 17,2 0-8,-2-8 6,2-3 0,10-9-17,-11 7 12,-4 7-9,10-23 8,-4 4-12,-9 6 3,0 1-10,0 1 4,0 0 8,-6 3-10,-2 8 7,-4-2 0,2 3 2,-2 5 5,-3-1-12,4-4-9,-5 6-7,-1 5-5,2 3-2,-2 0-9,0 0 1,0 0 2,-16 8 2,8 4 9,-3-3-12,-2 13 2,3-10-11,0 3 12,-4 4 0,7-2-2,3 0 0,0 2-12,2-1 12,2 1 3,0 0-6,6 0 0,2 6-24,5-4 3,1-1 1,0-1-18,6 0 25,-10-7 2,7 3 5,-5-2-3,0-4-4,0 0 10,-2 0-3,-6-1 1,2-4 0,-2 0-3,-1 1 2,-2 6-3,2-9 8,-6 1-3,3-3 26,-8 8-20,-5-1 1,-8-4-13,-1 1 16,-8 0-2,3-1 2,-1-1 1,-1 2-46,-10 1 0,11 4-26,-12-9-52,11 0-55,0 3-45,-9-3-57,10 4-61,1-4-77,0 0-297,3 0-767,0 0 340</inkml:trace>
  <inkml:trace contextRef="#ctx0" brushRef="#br0" timeOffset="150073.4937">13576 14675 9,'-3'1'207,"1"7"-12,0-5-14,-1 0-13,3 0 1,0-3 6,0 3 10,0-3 4,0 0 8,7 7 0,1-12-11,1 0-3,4-2-15,1-3-14,0 0-11,6-6-9,0-1-21,-1-2-6,-2 2-12,0 3-10,-3-4-10,0-2 3,-6 4 6,1 1-24,-2 6 1,0-6 7,-4 5 1,1 1-3,-2 2 1,-1-3-7,1 7-25,-1 1 1,2-2-15,-3 4-2,0 0 2,0 0-35,-10 12 32,4-3 0,-2 8-1,-2 0-8,-3 6 10,4-1-8,1-3-1,0 4-22,2-6 21,1-1-5,3 2 5,0-9-8,2 8-3,1-5-4,0 5 2,5-8-10,0 1-5,-1-3 6,6-1-24,-1-4-18,4 3-32,3-4-20,5-1-23,-3-1-26,-2-6-19,-1 2-41,2-4-1,-4 0-30,-3-3-20,3-10-135,-4 8-434,-3-2 192</inkml:trace>
  <inkml:trace contextRef="#ctx0" brushRef="#br0" timeOffset="150507.6589">13938 14278 129,'-3'-3'130,"2"-2"-37,1 5-24,0 0-30,0 0-31,0 0-25,-8 10-59,6-3-81,4-2 36</inkml:trace>
  <inkml:trace contextRef="#ctx0" brushRef="#br0" timeOffset="150881.9889">14152 14313 2173,'5'-11'51,"-4"3"53,-1 1 39,0-1 60,1 4-28,-1-1-51,-1 2-34,-2 1-32,3 2-10,0 0 4,-7 14 7,-3 8 11,3 6 12,-4 2 2,1 4-7,-7 15-16,5 9 15,-4-7-16,3-1 1,-4-1-4,3 1-1,0-6-7,2 7-16,0-17 20,-3 7 9,9-9-12,-4-1-14,2-5 7,-1 3-31,2-4 0,3 2 8,-1-10-4,0-3-11,2 2 10,2 0-6,-2-10-13,3 2-4,0 0 6,3-1 31,-3-2-37,4 3 7,-1-6 3,1-1 1,6-2-18,0-2 23,3-7 0,1 2-4,0-2 3,-4-1-6,3-1 13,-4-2-24,-2-2 20,-1 0-26,-2 3-9,3-13 0,-5-6-10,-4 3-4,-4 5 2,0-2 0,-3 2-5,-3 3 5,2-1 23,-1 8-21,-4-9 3,4 10 0,3 7-1,2-2 30,-3 4-21,5 0 3,0 0 2,-2-1-4,6 1 7,0-1 0,5 1 3,4 0 11,11-6-7,4 5-4,4 1-1,0-2 5,13-1-7,2 2-18,-3 0-37,1 2-43,0 2-43,-13 1-17,13-1-70,-1 3-254,-14 1-539,5-2 238</inkml:trace>
  <inkml:trace contextRef="#ctx0" brushRef="#br0" timeOffset="152285.1123">14827 14445 135,'7'-8'196,"0"-2"13,0 2-7,0 0-4,0 10 2,-2-10-6,-3 3-2,4 1-19,-3-1-17,-2 3-22,2-1-27,-3 0 10,0 3-21,0 0-9,4-3-7,-4 3-22,0-4 6,0 4-10,0 0-4,0 0-7,0 0 3,0 0-9,0 0-5,0 0-5,0 0-4,-11 7 3,5-5-3,2 3-2,1 0-3,-1-3 6,1 2 11,0-2-18,3-2 0,-5 4-4,3-3 5,-1 5 2,3-6-6,0 0 6,-1 3 7,1-3-5,0 0 5,0 0 0,0 0 12,0 0 14,0 0-20,-2 2-2,2-2-4,0 0 4,0 0-5,0 0 0,0 0-6,0 0-9,0 0 4,0 0 0,0 0-6,0 0 2,0 0-11,0 0 7,0 0 9,0 0-17,0 0 1,0 0-1,0 0 0,1 8 2,-1-8-1,0 0 2,0 0 0,0 0 0,-1 5-1,1-5-11,0 0 13,0 0 8,0 0-11,0 0 2,0 0 9,0 0-5,0 0-8,0 0 4,0 0 3,0 0-15,0 0 20,0 0 4,0 0-7,0 0-1,0 0 8,0 0-9,0 0 11,0 0-3,-3-17-7,3 10 26,-2 1-35,-1 0 1,0-2-12,1-1 12,-3 3-2,1-1-7,-2-1 11,1 1-1,-2 1-7,-3-2 0,0 5-6,-1-1 3,-2 7-1,-1-1 12,-6 6-6,-1 3-2,3 2 7,-4 2-12,0 4 10,4 3-5,1 2 6,0-1 1,0 2-1,5 5-7,0-3 9,3 1 2,1-4-4,1 8-1,3-13 2,1 0-4,3-6-7,3 4 13,1-1 4,-1-5 0,2-2-7,3 0-3,0-1 12,2-6-4,0 2 7,0-1 1,4-3 5,0 0-9,3-4-1,-3-1 12,2-2-14,3-4 4,0-5 0,-2 1-2,-1 0 14,1-3-15,-1-6-6,-8 7 5,8-5 2,-5-3-9,2 0 6,-5-2-1,2 1 2,-4 9 1,1-1 26,-3 1-29,-2 5 12,0 1-21,-1 0 23,-1 6-7,0-2 2,0 1-3,0 3-3,0 3-4,0 0-3,0 0 4,-11 11 4,3 1-4,-1 2 0,1 1-4,-3 6 3,2 4 1,1 0-5,1-3 12,4-4-12,3 1 1,0 5 7,1-3 5,-1-3-9,3-3 2,3-1-7,-2 1 5,4-2 5,-2-3 2,3-2-2,-1 1 16,3-3-19,2-1 3,1-2 5,-1 0-14,9-2 18,-8-2-10,6-6-4,-2 3 4,-5-3 4,3-3 30,3-2-47,2 2 11,-2-8 18,-1 0-18,-3 6-6,2-10 6,0-2-4,0 0 8,-3-1-4,2 9-8,-5-9 2,-2 2 6,-1 0-4,-4 6 2,-1 2-2,-2 4 2,1 1-8,-2 0 16,0 3-12,-2 4-10,1-2-3,-2 1-10,-1 4-1,4 0 0,-11 5-3,2 1 8,2 2-3,2 4 4,-2 1 0,2 2-1,4 2-1,2 0 6,2-3 5,3 2-4,2 9 7,2-2 13,-2 1-14,2-1 4,-4-6-6,-2-2 2,3-1 11,-3 0-4,-1-3 0,-3 5-14,2-4 17,-4 2-3,2-4 3,0 0 0,0 1 8,0-5-10,0 3-4,0-4 5,0-2 1,2 2-4,0-2 9,-2-3-5,0 0 11,6-1-6,-6 1 13,17-10-4,-8 8 4,3-10-27,5-5 13,0-3 1,1-2 1,3-16-4,-4 14-13,0 2 17,1 0-2,-1-5 2,-1 0-5,-2 1 2,0 1-1,-4 0-2,-3 10 7,-1-1-1,-1 2 3,-2 4 8,-1 6-11,-2-3-13,2 2 1,-2 1 2,0 4-2,-2-8 0,2 8 2,-8 8 1,0-2-4,4 5 1,0 3 7,1 1-4,1 2 3,1-6-2,1 7 0,1 1-7,-1 0-7,3 8 14,0-3 5,-2-7-6,1 1 8,-2-6 0,1 0-7,-1-2-3,0 3-14,0-1 18,0 0 0,0-1 1,0-6 7,0 4-13,0-1 8,3 3 0,-3-6-1,0-3 5,3 3-11,0-2 10,1-3 1,2 0 0,1-1 4,5-5 0,-2 3-5,3 3-3,1-5-12,1-2 15,-1 2-12,6-3-6,1-1-28,-1 2-19,0 0-36,-5 11-23,9-16-26,0 6-13,-3 2-9,3-3-40,4 7-24,-4-2-187,0-1-451,-3-1 200</inkml:trace>
  <inkml:trace contextRef="#ctx0" brushRef="#br0" timeOffset="153094.5626">16165 14397 248,'14'-2'264,"0"-7"-3,0 2-12,2 1-13,-5 0 3,-1 5-6,0-6-14,-4 6 1,1-1-13,-2 0-18,-2 0-5,0-3-14,-2 3-34,-1 2-14,5 0-13,-5 0-11,0 0-10,0 0-10,0 0-9,-17-2-2,4 2-12,-8 2 38,-2-4-42,2 4-11,-3 0 4,4 1-8,5-2-12,0-1 1,0-4 3,3 7 9,2-2-20,1 2-9,-2-2 10,7 0-6,-2 1 28,-1-1-39,3 2 10,-2 1-7,2 1-6,-3 0-3,1 3 5,1-4 6,-1 12-3,0 0-3,1 9 30,-3 3-24,3 0 5,0 3 15,-1 4 2,0-2 5,1 14 1,-1-15 0,-1 4 29,0-2-27,1 0 3,-1-3 9,-1 2 4,-2-5 12,3 1-18,1 0-5,-1-3 9,4-1 9,-4-6 7,6-2-28,-1 0-4,1-5-29,-2 0 21,3 1 0,0-4 4,-2-2-2,0 0-13,2 0 10,0 2 6,0-5-9,0-1-2,0-3-19,2 5 24,0 0-5,-2-5 1,4 2 0,-1 0-12,0 1 12,9 3-3,0-5 17,4 0-14,4 5-2,3-7-29,1-3-30,2 5-45,3-2-10,8 3-41,-8-2-67,0-2-35,0 0-56,12-5-33,-13 5-38,0-7-255,-2 0-670,-4 0 296</inkml:trace>
  <inkml:trace contextRef="#ctx0" brushRef="#br0" timeOffset="153674.1681">16524 14596 5,'-4'4'183,"1"-2"33,-2 0-38,0 7-3,3-8-3,2-1 5,-5 2 24,5-2-25,0 0-1,0 0-4,0 0 7,0 0 13,0 0-7,0 0-18,0 0-29,0 0 22,0 0-13,0 0-13,5-14-17,0 3-44,0 2 32,7-11-13,-2 9-13,-3 3-8,4-3 13,3 0-23,-1-1-10,1 5-6,0 2-3,6 3 5,-6 0-18,-1 4-3,0 3-7,-5 0-1,0 2 0,-1 2-6,-1-4-1,-2 14 0,-4 0-4,-4-3 2,-2 8-3,-3 2 5,-3-1 23,-5-4-29,3 8-16,-1-12 8,2-3 1,0-2-4,2-2 9,0 6-4,2-10 5,4 0-5,-4-1 22,5-1-23,2 2-5,0-2-12,-1-2 8,3 0 12,0-2-5,3 8 6,5-3-26,-1-1 32,6-1-1,1 0 1,10 0-5,0-2-27,1 0-12,6-1-36,-4 0-41,4 0-39,-3 0-40,0-4-39,13-5-37,-14 2-237,0-1-546,1-1 242</inkml:trace>
  <inkml:trace contextRef="#ctx0" brushRef="#br0" timeOffset="154117.4342">17033 14478 48,'-9'-14'232,"2"4"6,0 2-13,3 1 20,-2 1 14,4 1-19,0-5-17,-1 7-5,3 1-38,0 2-12,0-5-16,3 2-10,4 1 22,3 0-46,11 3-7,2-5 4,-1 2-12,-1-1-11,3 1 3,-4 7-6,3-8-2,-8 3-9,-1-2-25,-4 2 13,-3 5-6,-3-6-32,-4 1 20,9 2-4,-9-2-8,0 0-5,7-1 1,-7 1 2,0 7-14,-2-2 17,-2 7 5,-3 1-7,-1 4 14,-2 13-19,0-2 11,0-1 6,-3 2-18,5 1 18,-1 18 7,5-19-27,-3 0 21,0 1-3,4-2-6,-1 1 7,1 0-36,2-2 25,2-1-3,-4 1-4,3-10-2,-1 0 8,1-2-10,-1 2-5,1-4-7,-2-4 14,1 0-24,0-5 14,-1 1-1,1 1 2,-1-2-6,-3-3 1,0 1-4,-4 2 3,-3-4-3,0-4-32,-4 2-15,5-2-22,-2-3-36,-1 1-18,4 3-35,0 3-23,1-8-20,0 2-33,4-1-41,0 0-34,4 1-264,-1-6-613,5 2 271</inkml:trace>
  <inkml:trace contextRef="#ctx0" brushRef="#br0" timeOffset="154533.0335">17553 14522 3,'5'-10'284,"1"2"13,-3 1-2,0 2-15,-1 1-19,-1-1-12,3 2-45,-2 2-19,-2 1-22,7-1-13,-2 1-16,3 2-10,6-2-8,2 4 8,6 0-18,-1-4-4,3 5-15,-1 4-5,-1-3 9,-1-2-16,-1 6 7,1-6-4,-7-1 1,0 2 20,-4-4-12,-3 3-5,-1-4-17,-2 1 19,2 0-7,-6-1-6,0 0-6,7 0-27,-7 0 11,0 0-16,0 7 3,-4 0 10,-2 5 4,-7 10-3,-8-2-2,4 5 3,-4 0-10,0 2 23,-3-5-27,0 18-7,3-20-10,4 0 8,0 4 4,0-6-10,2 10-4,2-16-19,1 4-34,0 5-32,2-7-49,1 1-51,2 1-59,-1-1-54,7-6-56,-2 3-276,3-3-666,-1 2 296</inkml:trace>
  <inkml:trace contextRef="#ctx0" brushRef="#br0" timeOffset="155715.7109">18257 14708 13,'4'-8'215,"2"-3"-5,-1-2-7,5-1-32,-1-1 13,-1 1-5,3-7-9,-5-4-9,1 13-12,0-1-10,-3 2-6,-4 0-8,0 0-12,0 0-3,-4 1-20,1 3-9,-4 1-13,-1 2-9,-6 1 6,-2 6-17,-7 3-7,-2 9-9,0 2 3,-9 7 0,7 7-4,4-16-7,5 10 9,2-2-15,3 9 0,2-6-4,1-1-1,3-7 6,4 0-24,3 2 1,1-1-2,1-6-1,2-1 0,0 1 5,5 2 4,-1-10-14,2 1 16,4-5-1,0-3-1,1 1 1,1-7-6,5-3 6,-4 6 0,3-12-1,-2-2 3,1 0 19,-3 0-24,-4 8 2,3-10 0,-1-1-8,-4 0 17,-4 8-5,-2-1-1,0 8 0,-4 1 1,3 2-3,-3-1-6,0 5 1,0 0-1,-8 9 0,3 2-8,-4 3 10,0 3-2,1-2 0,-1 9 1,1 1 2,3-9 0,4-3-2,1 2-5,1 2 6,1 0-1,1-6 5,1 0-2,0-1 8,3-2-8,2-3 5,-1-1-3,6 2 10,-4-5-3,7-2 0,3 1-8,2-4 2,-1-5 5,1 0-1,-1-1 1,1-7-3,-1 2 0,2 1 3,-4-3 1,-1-2-5,0-3 1,-1 1-2,-3-5 2,1 1 9,-4-3-9,-1-3 0,-3 4-10,-4 1 10,-3 9-3,0 2-3,0 3-5,-3 0 4,-1 5-7,-6 1 0,3 2-4,-3 4-4,2 3-1,-2 1 0,3 1 2,1 4-8,-1 5 8,7 18 6,3-16-2,4 3 1,2 2 11,4 1-7,3-2 1,1 2-1,0-2 1,-3-2 7,0 0-5,-4-4-2,-3 0-10,0-2 13,0 3 7,-4-5-6,-2 2 0,2-3 8,-3-3-10,0 3 0,0-7-1,2 0 7,-2-2-6,1 8 4,-1-8 4,3 2 3,-2 0 6,-1-2 5,9-2-7,-1 0-3,5-5 0,1 0-1,4-6 8,2-1-8,1-3-2,-2 0-4,2-4 3,1 1 0,-1-4 3,0 4-1,3-18-11,-7 11 16,7-14 7,-14 21 1,-3 1 13,0 4 11,-3 5 4,-1-8-11,0 10 0,-3 3-19,1 3 3,-2-1-9,1 3 4,-7 0-16,0 5 16,1 4-6,-1 4-7,0 7 6,0 4-6,7 0 2,0 3-1,3-6 0,0-9 0,2 12 4,0 0-4,3 5-2,-5-14 0,1 2 0,0-2-2,-1-3 1,0 7 4,0-8-5,-2-2 2,-1 0 16,1 0-20,0-3 4,-1-2-6,1 3 5,-1-2 11,1 0-2,1 1-12,1-4-2,2 0 8,0 1 2,4-3-3,5-2-1,1-1-1,0 3 1,6-11-3,0 9 6,-1-4 3,-6-2 0,2 6 0,3-10-24,-4 9-19,-3-2-20,6-4-32,-6 0-30,0 1-48,2-1-75,-1-3-35,-6 6-156,7-5-466,-4 3 206</inkml:trace>
  <inkml:trace contextRef="#ctx0" brushRef="#br0" timeOffset="156134.8537">19734 14488 163,'7'-10'303,"-1"3"-9,5-5-12,-4 4-11,-1-1-9,2 3-14,2 0-13,-4 1-13,-2 0-25,-1 0 0,0 1-32,-2 1-17,-1 3-21,0 0-9,0 0 3,-10-6-30,-4 5-2,-8 0 1,-4 1-27,1 7-7,-3-10-7,1 1 3,0 2-26,3 2 16,1 4-6,8-3-17,0 1-8,1-2 10,1 4-2,3-1-7,2 9 2,-1 0-1,1 3-15,-2 5 18,7-2-4,-4 10-15,4-2 12,-1 1 8,2 0-14,-3-3 2,2 4 19,0-4-26,-1-8 8,1 8 3,-1-2 8,1-4-1,0 1 7,2-4-2,-2-1 7,3-4-6,-4 1 14,3-3-13,-2 14-4,4-15-1,-1-1 4,-1-4 20,1 1-25,1-2-5,-1 2-10,3-2 16,-1 6-3,2-6 4,-4-3-11,15-3-30,-5 3-5,3 3-40,2-2-40,-1-4-45,0-1-24,8-2-58,-2 3-57,5-9-48,-3-2-181,-4-2-561,5-2 249</inkml:trace>
  <inkml:trace contextRef="#ctx0" brushRef="#br0" timeOffset="156616.6303">19817 14641 92,'5'-16'240,"0"0"-6,2 2 9,2-1-13,2-10-23,0 15-5,4 0-15,0 4-6,-1 0-19,-1 5-11,2-3-9,-5 5-23,0 5-14,-3-5-11,0 5-10,-1 2-17,-2 2-1,-4 8-3,-3-6-7,-4 5-11,-6 2 3,-1 1-8,-5 2 0,0-5-2,0-3-8,6-3-16,-1-3 11,1 1-5,6-6-24,-1 4 9,5-4 7,-1-1-11,4-2-2,0 0 7,-2 1 0,2-1-3,14 6 3,0-4 1,0 2-6,3 1 7,2 2-7,-4-2 5,-4 2-5,1 0 14,0 0-12,-5 1-4,-1-2-4,-2-3 4,2 4 8,-5-2 3,-5-2 6,1 6 0,-7-7 14,-4 11-4,0-9-4,-7 10 3,-3-8 11,1 0-18,-3 6-2,-1-9-4,3 0-4,0 0 9,0-2-31,3 5-6,1-5-13,5-2-11,2 0-12,3-1-22,-1 0-23,4 1-15,1 0-28,-1-2-27,6-1-27,2 1-35,-1 3-159,7-15-422,6 4 186</inkml:trace>
  <inkml:trace contextRef="#ctx0" brushRef="#br0" timeOffset="157063.4803">20077 14493 160,'5'-6'290,"0"-8"-3,0 2-10,-1 5-11,1-2-6,0 1-13,2 1-19,0-3-22,0 7-40,6-6 7,8 2-22,0-1-9,2 3-14,-2 0 9,4 2-32,-1-1-12,-10 7-5,5 0-9,0 0-15,-5 0-5,-4-5 3,-1 7 0,-2 0-21,1 3-2,-1-1 8,-4 1-5,1 0-10,-1 2-14,0-2 0,-3 4 7,0 2-2,-3 5-20,2 0 23,-2-10 13,0 21-3,-4 3 3,3 0 27,-3 0-33,0-1 4,1 3 14,1 0-21,-4 16-5,-1-22-2,0-1-6,2-1-4,-2 0 10,0-2 6,0-2 2,3-6 3,0 0-8,2-2 1,-4 0 2,2-1-2,-2-4 4,-6 0 1,4-2-1,-5 9 5,2-12-12,-8-1-7,-1 7-2,-1-10 4,-2-4-10,0 6-27,2-2-11,-1 4-41,-2-5-32,3 3-45,1 0-43,-6 1-42,5-3-50,1 4-54,-3-1-246,-1 1-629,3 5 278</inkml:trace>
  <inkml:trace contextRef="#ctx0" brushRef="#br0" timeOffset="157711.6347">14330 15511 59,'4'-17'290,"0"2"2,-6 6-14,4 3-27,-2-3-32,0 5-8,0 4-38,0 0-15,-12 33-5,-1-1-16,-8 18-4,4 4-5,-6-5-5,-3 27 0,11-26-7,-1-2 10,2-3-18,2-13-18,1 2 19,3-2-6,-4-1-9,4 1 8,-1-4 2,2-3 14,0-7-25,0 6 8,3-14 6,-2-2-6,2-3 12,1 0-7,-4 6-9,5-11-8,-6-2-10,0-5 3,0-1-11,0 2-25,-2-6 0,2-5-12,-3-3-2,1-4-35,3 0-26,-2-1-26,1 2-40,8 6-44,-5-12-39,2 0-43,-2 1-59,5 2-20,5 10-42,-2-10-218,4-6-604,1 3 267</inkml:trace>
  <inkml:trace contextRef="#ctx0" brushRef="#br0" timeOffset="158177.8509">14369 15262 208,'5'-8'267,"-1"4"-29,-1 1-23,-1-2-21,0 0-24,-1 1-29,-1 4-40,4 0-29,-4 0-36,0 0-33,6 10-47,-2-1-37,-1 2-51,-1 5-100,0 0-250,1 11 110</inkml:trace>
  <inkml:trace contextRef="#ctx0" brushRef="#br0" timeOffset="158212.1203">14507 15715 235,'0'0'358,"0"0"-9,0 0-22,0 0 3,0 0-48,0 0-26,14-7-17,4-1-15,2 6-7,7-2-39,0 8-3,11-7-17,0 0-26,-9 2 18,-2 0-44,2 9 1,-4-11-6,-3 3-20,-1 0 0,-8 0-38,-3 0-25,0 0-15,-4-1-21,-1 1-42,-1 0-23,-4 0-38,6 0-53,-6 0-53,0 0-40,0 0-29,-14-7-188,8 3-525,-1-1 232</inkml:trace>
  <inkml:trace contextRef="#ctx0" brushRef="#br0" timeOffset="158246.0686">14774 15550 90,'-8'-18'146,"4"2"45,0 8 14,1-1 10,-1 4-4,1-3-22,3 2-20,0 6-12,-4-4-24,3 0-15,1 4-5,-7 14-7,2 13-6,0-7 0,-3 6-12,-3 2-12,1 1 1,3 2-3,0-1-11,0 0-7,0 0 12,1-3-46,-2 4-27,3-7-44,0-5-39,1-2-31,1-1-73,-1-5-194,4 0-418,0-3 185</inkml:trace>
  <inkml:trace contextRef="#ctx0" brushRef="#br0" timeOffset="158659.2913">15117 15768 61,'4'-10'354,"1"-2"-6,-2 3 1,-1 4-14,0-2-33,1 2-30,2-3-27,1 3-17,6 0-28,10 1-25,0 0-22,4 0-8,2 1-42,-2 2 15,1 15-12,-3-19-13,0 5-3,-3-1-1,-6 1-25,0-2-23,-5 2-30,-2-1-16,1 1-11,-4 0-50,-2 4-38,-3-4-48,6-1-63,-6 1-50,0 0-246,0 0-551,-11-11 244</inkml:trace>
  <inkml:trace contextRef="#ctx0" brushRef="#br0" timeOffset="158694.1689">15362 15521 160,'-4'-6'239,"1"1"-27,2 2-13,-1-2-24,2 5-15,0 0-6,-7 13 5,0 2 5,3 5-11,0 7-6,-2 1-16,-1 1-16,0 3-9,-1 0-7,2-4-11,-2 1-8,1-3-4,4-7-34,-3 12-26,1-12-50,0-3-49,1-1-78,0-3-49,1 0-155,0-4-395,3-1 175</inkml:trace>
  <inkml:trace contextRef="#ctx0" brushRef="#br0" timeOffset="159122.3982">16162 15874 309,'0'0'359,"0"0"-36,0 0-31,0 0-41,0 0-34,0 0-9,1 10-14,1-6-17,-2 8-13,0 0-5,-3 6-31,1 7-16,-3-8-10,1 1-8,-6 4 11,0 2-53,-4-1-43,2 1-70,-4-3-57,2 1-69,-3-3-87,0-10-163,0 11-471,3-11 209</inkml:trace>
  <inkml:trace contextRef="#ctx0" brushRef="#br0" timeOffset="159580.6652">16743 15663 282,'1'-7'354,"-1"-2"-13,0 4-13,0-3-47,-1 6-24,1 2-34,-2-2-23,2 2 24,-7 18-11,3 0 7,-6 11-7,-4 1-11,-3 10 3,4-6-18,-9 7-10,9-11-12,2 1-11,-4-2-2,6-3-23,-1 1-9,-2 2-14,3-4-2,-1 0 3,2 0-19,0 4-9,0-12-26,5-5 18,-4 5-9,3-8-7,1-5-3,-1 0 22,1 1-26,-1-1 12,1-1 4,0 2-6,-4-5-11,7 0 1,-12-8-3,3 6-5,1-2-1,-6-1-32,5-2 5,-5-13-17,3 11-25,-2 4-24,3-9-37,-1 5-41,1-5-37,3 5-51,3-1-44,-2 3-50,4-4-74,0-2-326,2-3-772,2-1 341</inkml:trace>
  <inkml:trace contextRef="#ctx0" brushRef="#br0" timeOffset="159996.8939">16834 15574 97,'10'-15'338,"-3"4"17,-1 3-5,-1-2-3,1 0-16,-2 1-37,-1 2-10,3 7-24,-5-6-22,3 1-27,-2-1-27,-2 6-18,1-4-35,-1 4-54,3-4-52,-3 4-49,0 0-82,1-4-54,-1 4-20,0 0-69,4 6-247,-4-6-535,6 12 237</inkml:trace>
  <inkml:trace contextRef="#ctx0" brushRef="#br0" timeOffset="160032.6293">17106 15717 309,'-4'-8'363,"0"8"-30,0 0-15,4 0-33,0 0-25,0 0-25,0 0-46,0 0 18,16-1-8,1 1-21,-3 1-13,10 2-21,0 0 1,-3-1-23,0 1 7,0-1-25,-6 2 15,2-5-40,-1-2-32,1 7-27,-4-1-34,-2 6-46,-1-6-55,-6-3-58,3 2-45,-4 0-41,0 7-260,-3-5-561,-4-3 248</inkml:trace>
  <inkml:trace contextRef="#ctx0" brushRef="#br0" timeOffset="160478.2936">17051 15899 228,'-7'2'296,"3"1"5,1 1-5,3-4-10,0 0-15,11 1-23,2-2-18,10 4-13,-1-6-31,2 3-17,4 0-39,-4 0 8,1-5-18,-1 3-33,0 2-42,-2 0-50,-1 0-57,-6-1-62,2-1-78,-3 0-77,0 1-151,-1-1-465,0 0 206</inkml:trace>
  <inkml:trace contextRef="#ctx0" brushRef="#br0" timeOffset="160881.6411">17698 15620 72,'7'-16'357,"0"0"-23,5 4-22,1 1 22,12-2-79,2-1-17,1 12-23,3 2-20,-2 1-35,-4 4 11,-4-2-35,-1 6-1,-8 3-20,-2-1-13,-3 0-18,-4-3-10,1 8 32,-8 0-47,-3 6-6,-3-6-10,-4 1 5,-6 0-11,2-2 2,-2 8-7,-2-11-9,2-1-6,3-4 9,5 0-14,5-2-3,-2-1 0,6 0-5,-2 0 17,2-3-21,3-1-2,1 5-18,6-4 22,4 0 4,4 1-3,4 8 7,1-6-29,3 1 24,-1 7 1,-6-8 2,-2 0-4,-1 3-17,-1-2 26,-1 1-1,-4 0-4,0-2 3,-4 2-3,0 0 11,-3 0-1,-3 3 12,-2 0 15,-5 2 11,-3-1-25,-5 4 2,-3-6 5,-2 4-15,-4-6 6,3-3-7,-1 2-3,2-3 26,0 3-35,0 7-18,0-15-17,2-1-9,3 1-10,1 1-38,4 2-18,-1-7-27,3-1-28,4 5-24,0-5-79,2-2-67,4 2-167,1-4-533,3 3 236</inkml:trace>
  <inkml:trace contextRef="#ctx0" brushRef="#br0" timeOffset="161632.6858">19485 15797 234,'0'-13'228,"4"-1"-9,-2 2-7,3-8-5,-2 7-5,1 3-3,-1-3 6,0 1 2,-2 5 36,2 1-59,-1 3-24,0-2-17,-2 2-18,0 3-11,0 0-10,3 13-5,-4-2-3,-1 7 3,-3 6-29,2 2 21,-4 4-18,1-5-20,1-1 25,-1 1-3,-1 0-4,4-7-12,-1 2 2,-2-3-11,2 15-10,-1-16 8,0-2-7,1 3-4,-2-6-6,6 0 3,-7-1-1,3 2-4,1-2 11,-4 0-14,1 7-5,1-10 5,-2 0 0,0-1-35,0-2 46,-2 3-8,2-4-28,-1-3 36,1 0-6,-4 0-20,3 0 13,-3-3 28,0-7-31,-2 3 0,6 3-16,-4-9-15,3 6-8,-4-1-41,5 0-30,-4-2-33,5 0-30,-3-2-52,2-3-23,2 1-39,1-1-43,1 1-225,5-3-577,0 2 257</inkml:trace>
  <inkml:trace contextRef="#ctx0" brushRef="#br0" timeOffset="162050.3693">19591 15497 15,'8'-16'310,"-4"4"-5,-1 4-7,1 2-24,-1-2-30,0 2-21,1 2-8,-4-3-53,0 7-45,0 0-45,7-4-41,-7 4-36,0 0-59,0 0-61,13 10-67,-9-5-122,2 5-339,1-2 150</inkml:trace>
  <inkml:trace contextRef="#ctx0" brushRef="#br0" timeOffset="162482.4478">20061 15586 405,'7'-9'396,"-1"-1"22,-1 2-15,0 4-47,-4-1-36,3 3-9,-4 2-63,2-5-27,-2 5-28,0 0-12,0 0-10,-24 19-32,3 1-10,1-7-9,-4 4-10,0-2-28,0 1-14,0-3 17,-3 4-15,5-2 1,-1-3-27,2-3 12,7-1-14,6-1-2,-1-2 3,2-1-7,3-1 3,-2-3-3,4 2 21,2-2-28,-8 3 2,8-3-9,0 0 0,0 0-11,16 14 6,-5-6 4,5 1 4,-2-1 0,1 0-5,5 3-1,1 6-1,0-2-5,0-2 3,2 1-40,-2-2 41,0-1 0,0 4-26,-4-2 4,-3-2 2,0-1-45,-1-2-48,1 2-44,0-3-40,-3 4-41,-3-3-53,0-4-53,3-1-321,-2 2-702,1 2 311</inkml:trace>
  <inkml:trace contextRef="#ctx0" brushRef="#br0" timeOffset="162524.4809">20489 15559 261,'5'-29'314,"-1"6"-12,-1 3 0,1 8-17,-1-1-46,-2 0 17,-1 9-22,2-3-35,0 2-18,-2 5-31,0 0-10,0 0-22,0 0-8,0 0-9,-11 18-36,4-5 19,1 4-5,-1 1-5,3 2-12,1-6 5,-1 6-14,1 4-4,2-7 5,1 1-11,1 0-12,2-6-7,3 5 20,-1-10 8,1 4-24,1 0 0,6-1-4,-1-10-3,6 6-29,-5-5 30,4-1 2,0-1-6,4-1 5,-7-2 19,3-2-25,-3-3 0,3-1-22,-5-3 19,4-4 39,-1-3-16,-1-7 1,-4 11 2,-2 2 25,-2 3 6,-1 4 1,2-3 0,-4 5-6,-2 0-3,2 3-19,-3 2-4,0-11-6,0 11-7,0 0 0,-12 27-2,5-11 0,-2 1 0,-1 5-8,0 3-15,3 5 16,-4-4 0,4-1-3,-4-2-17,4 1 10,0 6-18,1-11-23,2-2-34,0 0-17,-1-2-88,4 11-58,-3-14-63,4-3-68,-2 1-287,4-4-702,-1-3 310</inkml:trace>
  <inkml:trace contextRef="#ctx0" brushRef="#br0" timeOffset="163558.5988">21305 15508 114,'1'-16'335,"-1"4"-33,3 7-34,-4-1-32,1 2 1,0 4-51,-6 16-15,2-7-24,1-1-11,-5 4-20,3 5-3,0-1-17,2 0-2,1-3-11,-2 3-20,4-3 4,3 6-7,-3-8-5,4 5 5,3-7-4,-1 1-4,4-3-8,1 1-19,5-2 10,-3-1 15,5-2-17,-3 0 3,7-3 5,-2-3 3,-7 2 14,4-6 0,-1-6-3,-1 5-6,-4-4 17,8-1 1,-9-1 12,-2-1-17,2-1-8,-2-1 16,2 0 1,-3-5-2,-2 5 1,1 2 21,-3-2-33,-1-11 25,0 18-4,-2 2 3,0 4-5,0 4-23,0-11-4,0 11 8,0 0-22,0 0-6,0 0-2,-18 18-9,12-1-13,-3 10 15,-6 17-4,4-15-2,-1 1 7,-4 16-5,2-4 2,-4 8 2,2-6 2,-1 0 1,3-12 5,-6 10-17,6-11 7,0-1-13,0 0 18,-1 3 10,1-6-22,1 4 5,0-4 19,3-3-20,0-8 6,2-8-4,1-3 2,1 3 5,-1-2-9,0 0 6,-3-6-4,0-5 2,-1-1-3,0 0 1,-2-9-10,0-3 0,1-4-3,-2 0 1,8-3-14,-2 0-9,5-1-1,6-2 9,1 3 11,4 1-26,5 5-18,2-6 0,5 4-5,5 4-1,12-8-20,4 6-5,0 3-4,4 3-6,-3 5 1,2-3 17,-2-7-12,-2 13-1,-13 1 8,13-5 13,-16 1 6,3 0-15,-4-1 26,3-3 1,1-5 1,-3 1 16,-1-1-3,-1 0-18,-1 1 34,-1-4 4,-2 5 11,-6 2 4,3-3 2,-4 4 17,-4 4 4,3-4 19,-3 0-7,0 1-3,-4 5-3,0-5 3,0 8-17,-2-7 9,1 4 0,-2 6-14,0 0 1,-6-8-25,6 8 15,0 0 0,0 0-3,-24 11 4,11-4-25,2 1 23,-2-3 4,1 8-4,-2 5-9,-2 2-18,8-3 23,2-3 14,-1 2-36,3 2 19,1-1 0,2-2 11,1-5-5,4 7 36,0 0-38,3-3 8,2-1-5,2-2 9,0 0-33,5-3 25,1-5 0,2 3 0,-2-5 4,0-1-3,4-2 17,-5-2 9,5-5 4,-3-3 0,4-1 16,1-1-20,-3-3-9,-2-3 4,2-2-4,-3-1-2,1-2 3,-4 2-5,0-4 11,0 4-15,0-5 3,-4 6-2,-7 5 1,1 8 6,2 0-3,-5-8-9,2 9-1,-3 4-20,0 4 4,-3-8 3,3 8-3,0 0 2,-18 8 2,5-1 13,6 2-17,0-4-5,-4 11-2,4 1 8,-1-1 0,3 4-3,1-2 8,7 10-14,-2-2 10,6 7 1,0-10-3,0 0 5,3 4 8,-1-4-13,3 5 2,-5-11-3,-1 0 8,1-2 18,0 1-24,-3-6 4,0 0-5,1-1 6,-4-1 22,1 0-26,-2 0 2,-2-1-10,1-1 17,-5-2 3,-8 0 0,0 3-1,-8-3-7,-4-4 7,-3 0 0,0-3-22,-9-11-16,7 14-41,-9 0-21,13-4-53,-13-2-60,12 1-54,-3 5-65,3-5-96,0 6-285,1-8-757,2 4 335</inkml:trace>
  <inkml:trace contextRef="#ctx0" brushRef="#br0" timeOffset="165432.7232">13128 17061 33,'-7'4'160,"3"5"-21,1-4-13,0 2-7,3-3 3,0-4 1,3 4 30,3 2 8,0-6 11,3-2-13,8-2-10,3-4-7,5-5-18,-1-2-2,-3-2-18,3 2-8,0-4-8,-3 4-8,1-2-4,-3-2-5,2-4 8,-7 2-11,1-5 1,-3 6-18,0-4 13,-6 10 8,0-3-3,1-12 19,-2 19-11,-1-1 7,-3 11 4,1-8-15,-1 5-10,0-2-1,-1 5-23,3-5-6,-3 5-3,0 0 5,-12 25-4,6-9-6,-6 32-7,4-30 5,0 1-5,2-1-20,0 5 20,4 11-6,2-19 0,0-4 5,0 0-26,2-1 28,3 8-4,0-8 1,2-4-1,-1 1-8,9-2 9,-2 4 3,1-9-25,3-2 27,5 2-8,0-2-17,-2-4-25,-1-3-25,-2 3-27,-6 4-33,9-12-48,-3-3-30,0 2-49,-6 1-49,-4-1-176,0 1-504,-2-3 222</inkml:trace>
  <inkml:trace contextRef="#ctx0" brushRef="#br0" timeOffset="165871.3639">13600 16644 215,'-7'-7'252,"-3"-6"-24,0 9 2,5-1-19,0 0-24,-1 1-21,2 1-27,4 3-27,-3 0-25,3 0-25,-5 9-44,5-2-49,0 3-45,8 12-51,-2-10-153,1-2-301,3 1 134</inkml:trace>
  <inkml:trace contextRef="#ctx0" brushRef="#br0" timeOffset="166306.7374">13859 16633 278,'4'-11'333,"-2"-8"-2,1 7 3,-2-6-2,1 11-7,1 2-39,-3 1-33,0 4-21,1-6-32,-1 6-13,0 0-27,0 0-13,-6 18-21,1-6-10,-7 17 34,-2 2-48,0 15 0,-5-2-8,-1 4-15,0-3-60,3 0 55,3 9-4,1-21-6,2-1-3,1 2-11,0-1-2,1 18-7,0-20-11,3-2 12,-1 3-29,3-1 38,-3 5-6,6-10 4,1 4-12,0 0 10,0-4-17,3 25-8,1-30-9,0-6 3,3 7 6,-1-13-6,1-4 0,-2 3-14,-1-1 21,4 2-4,-1-6 0,1-1-6,2-2-33,-3-2 41,4 2-3,1-7 0,-2 0 1,-1-4-13,5-1-12,-2-12-11,-5 10 3,1 2-12,-1-8-15,-1-5 19,-1 2-2,-2-4-16,-1-4-13,-2 4 8,-2 10 8,-1-1-5,-1-7 26,1 6-18,0 0 21,-3 2-22,0 11 4,-4-15 27,4 6-20,1 8-3,-1-3 6,-1-5 9,3 8 15,2 6-18,2 1-2,0 0-2,-4-13-8,4 9 1,0 4 7,0 0-1,14-4-11,2-3-3,4 1-25,4 2-42,15-4-34,-10 4-37,14-5-45,-1 4-59,-4-2-296,1-8-620,-8 15 274</inkml:trace>
  <inkml:trace contextRef="#ctx0" brushRef="#br0" timeOffset="167329.8758">14731 16830 50,'3'-5'265,"-1"-2"-32,0 2-5,-2-2-13,3-3-16,-1 1-18,-1-4 1,-1 6-18,1-9-6,2-11-9,-3 13-7,0 1-14,0 4 1,-3-2-10,1-1-6,-3 2 8,1 3-33,-4 0-15,1 6-7,-5 1-5,-5 5 39,-4 11-57,-4 2-1,-9 7-2,0-1-6,9 1 33,-2 9-36,10-10-12,-1 2 7,3-1 2,2-1 23,4 0-32,5 2-5,3-9 0,1-2-16,1 2 24,3-6-5,3-3 3,2 1 16,2 1-32,5-2 23,0-6-6,4 9 4,0-19 17,4 3-24,0 5 6,-3-13-13,6-21-6,-9 18-10,-1-1 6,-3 10 14,0-15-10,-3-5 5,2 1-7,-3 1 8,-3-1 0,-3 8 14,2 1 25,-2 6-8,-1 4 12,0 3-11,-2-2-3,-1 6-15,3-10-5,-3 10 0,0 0-4,0 0-16,-16 34 20,11-19-23,-4 9 5,2 2 21,5-6-13,-3 5 12,5-7-24,0 7 13,0 1-2,0-9 12,5-5-8,0 3-2,-1-4-4,5 3-13,-1-7 49,5 2-29,-4 1-4,12-6 2,0-9-4,-2 6-1,5-6-2,0 5 2,-1-12-4,1 2-8,-2-3 8,2-3-3,-2 3 7,1-8 6,-4-2-3,-3 1 1,1-5-7,-1 0-17,-5 1 21,-2 4-16,-7-3 22,1 6-15,0 8-12,-3-5 9,-3 5 4,0-1-22,-1 4 16,-3 0-4,0 4-5,0 1 1,-3 3-8,3 5 5,-7 4 5,4-3-30,5 3 34,-4 4-19,6 3 13,1-1 10,2 3-16,0 7 17,5-6-4,-2 6 3,1-8 4,3 2 24,-3 6-31,-1 0 4,4-8-1,-4-7-21,4 5 6,-2-5 18,3 19 9,-5-21-11,1-1 7,-4 0-26,3-3 17,1 1 7,-3-1-21,2-3 21,-3-1 44,0 0-44,0 0-7,0 0 16,3 6-11,-3-6-22,4 4 39,-4-2-14,0-2 1,0 0-5,0 0 25,0 0-15,0 0-8,12-5-2,-12 5 10,0 0-3,5-4 1,0-3 7,-5 7 10,6-6-20,0-2-2,-2 7-16,3-6 22,-2 5-20,3-2 21,-1 3-23,4-7 26,-4-1-9,3 1-31,0 0 40,1 6-8,5-8 7,-5-1-15,3 0 35,-3 5-19,2-5-4,-2 0 0,2-1 0,5-2-33,-8 4 34,4-2 7,-4 0 10,0 0-18,2-1-13,-4 1 14,3-1 10,-4 0 23,3-2-35,-10 6-1,4-4-5,-1 4 4,0-3 17,-2 3-29,-1 9 5,-1-10-7,-1-1 8,-2 7 27,4 4-35,-7-5-13,7 5 9,-10-1-9,10 1 38,-10 6-29,3 9-6,1-10 3,5 6-1,1 0-6,0 2 12,7 4 11,0 3-7,3 1 8,3 1 34,-9-5-39,4 18-7,0-17 11,-3-1-28,-2 0 19,1 0 3,-2 3 4,-1-4 21,-1-4-19,0-2 36,-1 2-41,-3 5 5,4-7-6,0-3 10,0 0-4,0-2 1,-2-1 2,2-4 46,2 6-49,-2-6 5,0 0 0,0 0 7,5 3-8,0-1 18,-5-2-2,16-7-20,-6 3 2,3 0-4,-1 0 18,1-1-5,1 0 6,0-2-28,0-1 31,1-1-39,2-1-23,-1 3-25,-2 2-18,0-2-23,-1 2-31,-2 7-27,-1-9-33,3-3-42,-7 3-51,2 0-250,-1 1-585,0 0 260</inkml:trace>
  <inkml:trace contextRef="#ctx0" brushRef="#br0" timeOffset="168359.4693">16072 16696 107,'10'-9'330,"-1"5"-24,2-7-7,-7 9-1,2-1-22,-3-1-43,0 2 1,1 2-18,-4 0-15,4-5-11,-4 5 28,1-2-64,-1 2-12,0 0-23,0 0-14,-15-8-31,5 6 20,-3 3-14,-4-2-16,3-2 0,-3-1 14,3 1-22,1 0-5,4 3-13,0 0-2,1 5 7,1-4-19,1-1 0,-1 4 3,0 4 1,-10 15-16,7-8 3,-1 7 14,-2 5 11,2 4-29,3-4 0,-7 21 6,-1-1 9,1 3 10,1-5-2,5-15 5,-6 21-8,3-3 16,-1 0-23,0-6 20,2-9-7,1 1-14,-4-5 49,7 3 2,-3-7-12,6-8 0,-3 1-1,4 2-5,-4 6-9,5-14 4,-1-2-2,3 0-16,-2 0 5,-3 6-4,5-13 0,2 2-1,-2-1-10,0-4 19,5 13 12,-3-11 8,1 0 8,3 1-7,2-3 1,3 8-5,2-9-6,3-1-5,-1 0 1,6 2-15,0-6-14,2 5-33,-8-3-29,9-3-30,0 5-43,-1 0-27,0-5-41,0 1-52,1-3-46,0 2-42,0-9-55,0 4-330,0 1-767,3-2 339</inkml:trace>
  <inkml:trace contextRef="#ctx0" brushRef="#br0" timeOffset="169912.4283">16420 16704 183,'0'-9'326,"-2"1"-22,2 8-31,0-8-36,0 8-30,0 0-13,0 0-14,-9 22-13,0-5-11,-2 10 4,1 0-25,-4 24-7,7-25-13,1-9-8,2 12-11,-2 0-10,5 3-4,1-14-6,1-2-5,5 1-4,1-2-5,0-1 6,3-5 5,4-2-17,3-4 53,4-3-45,-1-3 2,3-4-14,-1-4-1,-1-1-11,0-5 6,-5 11-3,2-13-5,1 0 2,-1-5-42,-5 4 33,-1 10 8,1-14-39,0 1 33,-1 0 22,-5 6-16,0 5-1,0-5 13,-4 8 14,1-1-3,-4 3-8,3-5-3,-3 7-5,0 5-2,4-3-9,-4 3-7,3-6-4,-3 6-20,0 0 14,0 0-9,0 0 6,0 0-10,0 0 35,-14 23-32,7-11-4,-3 10 3,2-5 8,-3 5 4,0 3-9,3 4 0,0-3-12,-1 0 2,1-2 6,4-5 9,-2 11-6,1-14-13,-1-2 14,4-3-14,-3-1 7,0 16 6,-2-16 33,3-3-37,-3 1 2,6-1 4,1-7-16,-6 6-29,6 2 47,0 2-1,-2-5-1,-3 4 0,2-3-62,-1 1 72,-2 21-1,2-20-5,1-3 2,-1 2 6,1-2-8,3-5 3,-5 10-9,0-3 5,3-1 13,-3-2-23,5-4-1,-4 4 8,4-4-8,0 0 30,0 8-25,0-8-5,0 0 10,-3 7-6,3-7 2,0 0-6,-4 14 1,4-14-2,0 0 3,0 0-3,0 0 2,0 0-5,0 0-1,0 0 7,-3 8-4,3-8 3,-2 0 2,2 0-5,0 0 0,0 0 8,0 0 0,0 0-7,0 0 8,0 0-5,0 0-8,0 0 7,0 0-5,0 0 27,0 0-27,0 0-4,0 0 0,0 0 6,0 0 20,0 0-26,0 0-4,0 0 21,0 0-13,0 0 8,0 0-11,0 0 1,0 0 14,0 0-19,0 0 8,0 0 0,0 0-7,0 0 25,0 0-17,0 0 1,0 0-6,0 0 0,0 0 7,0 0-7,0 0-3,0 0 8,0 0-3,0 0 19,0 0-22,0 0 4,0 0-4,0 0 10,0 0-20,0 0 6,4-18 14,-4 18-9,0 0 2,0 0 12,0 0-8,0 0 2,0 0-6,0 0 5,0 0-9,0 0 9,0 0-7,0 0-12,0 0 14,0 0 3,0 0 3,0 0 2,0 0-21,0 0 19,0 0 4,0 0-10,0 0 0,0 0 12,0 0-13,0 0 11,0 0-7,0 0 6,0 0 0,0 0-3,0 0-14,0 0 7,0 0-2,0 0-9,0 0 18,0 0 0,0 0-14,0 0 12,0 0 7,0 0-6,0 0-4,0 0-19,0 0 23,0 0 14,0 0-10,0 0-7,0 0 2,0 0-12,0 0 16,0 0-3,0 0 0,0 0 42,0 0-47,0 0 1,0 0 2,0 0 1,0 0 18,0 0-24,0 0-5,0 0 1,0 0 2,0 0-12,0 0 20,0 0-2,0 0-15,0 0 17,0 0-29,0 0 28,1-7 2,-1 7 5,0 0-6,0 0-7,0 0 8,0 0-5,0 0 5,0 0-1,0 0 0,0 0 2,0 0-4,0 0-31,0 0 39,0 0-2,0 0-4,0 0-4,0 0 16,0 0-14,0 0 2,0 0-1,0 0-16,0 0 28,0 0-12,0 17-6,0-17 6,0 0-6,0 0 13,0 0-6,0 0 1,0 0-7,0 0 10,0 0 0,0 0-4,0 0-8,0 0 21,0 0-19,0 0 7,0 0-10,0 0 15,0 0-2,0 0-7,0 0-4,0 0 4,0 0 5,0 0-44,0 0 38,0 0 1,0 0 2,0 0-3,0 0 38,0 0-36,0 0-5,0 0 7,0 0-4,0 0-7,0 0 10,0 0 0,0 0-1,0 0 3,0 0-44,0 0 46,0 0-5,0 0 1,0 0 2,0 0 15,0 0-22,0 0 3,0 0-1,0 0 1,0 0 0,0 0-1,0 0 5,0 0-1,0 0-4,0 0 4,0 0 0,0 0-11,0 0-12,0 0 24,0 0-8,0 0 9,0 0 1,0 0 0,0 0-5,0 0 2,0 0 1,0 0-3,0 0 20,0 0-26,0 0 3,0 0-1,0 0-7,0 0-13,0 0 24,4-17-3,-4 17-1,0 0 0,0 0-10,0 0-5,0 0-17,0 0-5,0 0-26,0 0-15,0 0-56,0 0-19,0 0-19,0 0-43,0 0-39,0 0-34,0 0-61,0 0-240,9-2-640,-9 2 284</inkml:trace>
  <inkml:trace contextRef="#ctx0" brushRef="#br0" timeOffset="171856.0583">16224 16756 19,'0'0'111,"0"0"41,0 0-41,0 0 7,0 0 12,0 0-20,0 0 2,0 0-4,0 6 7,0-6 1,0 0 2,0 0-6,0 0 5,0 0 8,0 0 0,0 0 12,0 0-17,0 0 26,0 0 0,0 0 6,0 0 3,0 0-3,0 0-2,0 0 18,0 0-16,0 0 7,0 0-15,0 0-17,-4-12-11,4 12 12,4-10-28,-1 4-14,1-1-6,2 1-3,1-4-52,0-2 45,-1 6-11,2-5-1,3-3-9,1 4 15,0 2-19,-5 3-8,6-4-8,0 2 4,-4 2-35,1 4 30,0 2-3,0-2 3,0 0-15,-4-1 37,2 4-36,3 5 3,-2-2-11,-2 2-6,-2 1 19,1 1-11,0 3 6,0 5-11,-1-2 0,-1 2 4,-1 2 1,-6 0-5,5 7 30,-4-1-36,-2 0 8,-3-7-7,-1-3 7,-2 7 4,-3 0-9,-4-5 0,3 6-6,2-12 9,-5 8-26,-2 0 32,0 0-7,3-4 0,-1 0 8,3-5-41,3 1 34,-1 5-5,4-11 4,1-1 7,-3 2 29,6-3-31,-2-2-5,3 1-13,-1 0 12,1 1 11,-1-1-6,4-2 7,-3 4 4,3-4 2,-4 3 14,4-3 7,0 0 7,0 0 1,0 0 9,0 0 0,0 0 14,0 0 0,0 0 13,0 0-22,0 0-6,24-12-10,-10 5 1,-2-3 16,9 2-28,3-3-9,-3 1 0,1 4 2,1 0 1,2 1-5,-4 3-7,-7-2-17,3 1 13,-3 5 19,0-4-22,-2 2-1,-3 2-6,1 1 0,3 1 0,-5 1 3,2-11-1,-3 14 4,-1-2-9,1 8 4,-3 1-4,2-4-1,-2 2-29,0 5 35,-2 0 0,-1-6-3,2 0 8,-7 6 2,2-2-9,-4 8 3,1-9 1,0-3-5,-7-1-20,5 2 29,-7 6-6,4-10 7,-4 0-6,-6 2 4,-1-5-7,-2-7 0,1 7 23,1 0-26,1-3 7,-4-1-8,0-4 8,1 5 2,0-4-8,3 4-4,-4-6 2,3-7-4,7 8-21,-1 3 26,1-6 2,-1 2-3,0 1 1,2-1-16,3 3 17,3-1-4,-4-2 5,4 0 5,2 0-5,-3 1 1,8 2-5,-11 2-8,5-2 6,-2-3 9,8 3-19,-6-6-3,2 6-2,4 0-11,-5-3 6,5 3-24,0 0-5,0 0-30,0 0-19,0 0-26,0 0-36,-9-5-38,9 5-41,0 0-43,0 0-28,0 0-25,0 0-67,0 0-225,0 0-682,0 0 302</inkml:trace>
  <inkml:trace contextRef="#ctx0" brushRef="#br0" timeOffset="173087.0418">16578 16622 70,'0'0'174,"-6"1"-33,6-1 10,0 0-12,0 0-1,0 0-2,0 0 3,0 0-15,0 0 7,0 0-4,7-7-9,-2 6-16,-1-2 11,2 7-5,2-8-9,3 0-2,-2 1-11,5 0-6,-2-1-5,2-1-2,-1 0-5,-6 3-12,4 0 3,-5 2-4,1-3-1,-3 0-5,3 6 1,-4-6-2,0-1-3,0 3-5,-3 1-3,3-2-1,-3 2-5,0 0-6,0 0-8,0 0-3,0 0 0,5 3 0,-5-3-5,-1 12-9,-2-3 8,1 3 2,-3 4 1,-2 9 2,0-7 29,-2 11-26,2 3 11,-4-3-13,1 4 26,-2 10 9,4-9 5,0-9 1,1 8 16,0 1-20,-1 20 5,1-27-13,1-4 8,-3 6 5,5-2 6,-1 7-5,-2-15 7,5-4-12,-1 6 8,0-1-1,1 11 11,0-15 0,-5 1 3,4-1-6,-1-1 2,3 10 0,-5-14-32,4 3 30,1 1-3,-3-6-13,1 12 4,1-13 10,1 2-5,2 2 0,-3-5-12,-1-4-5,3 3-9,0 0 8,-3 20-4,3-23-3,0 2-7,3 0-4,-3-5 0,-4 21 4,4-18-3,-3 4-13,3-5 1,0 6 9,0 9-1,-3-10-5,3-3-10,0 3 16,-4 1-4,1 11-8,-2-13-7,3-2 15,-1 0 12,2 2-23,0 1 4,1-7-14,-2 4 13,2-4 2,-1 3 1,1-3 0,0 0-11,-3 7 16,0-3 2,3-4 2,0 0 5,0 0-6,0 0-3,0 0 0,0 0-2,0 0-4,0 0 7,0 0-10,0 0 1,0 0 1,0 0-4,0 0-25,0 0 30,0 0-2,0 0 10,0 0 1,0 0-4,-3 2 10,1 3-1,2-5 2,0 0-10,-15-3 7,8 1-8,-5 7-3,-2-3 5,0-2-11,-6 5 2,-1-1-5,1-5 3,-3 2 10,0 2-12,-2-3 0,4 4-5,2-3-4,3 7-21,2 1-5,4 5-22,0-12-26,2 2-26,2-3-47,2-1-16,1 4-24,3-4-43,0 0-32,0 0-51,0 0-81,0 0-302,0-16-755,7 7 334</inkml:trace>
  <inkml:trace contextRef="#ctx0" brushRef="#br0" timeOffset="174346.9063">17241 16822 5,'-7'-6'250,"0"2"-1,0-4-9,0 3-10,-4 1-16,5-2-8,2 0 0,1 0-12,3 6-9,-10-5 0,10 5-18,-4-16-14,1 15 0,3 1-20,0 0-22,0 0-2,0 0-26,0 0 6,0 0-3,0 0-21,0 0 3,0 0-6,0 0-6,0 0-6,0 0 0,0 0-25,0 0 14,0 0 0,0 0 2,0 0-11,0 0 1,20 0 8,-20 0-32,0 0 24,18 11-1,-11-10-1,2 1 9,-1 1-22,2-2 5,3 17 5,0-15-6,0-2 3,0 3 1,-1-2-5,4 14-6,-3-15 0,1-1-2,-7 0-3,7 0 2,0 7-13,-1-7-11,-2 2 25,2-1 21,-3-1-43,1 16 27,-4-18-17,-7 2 8,14-5-9,-14 5 12,12-2-11,-12 2 28,9-1-13,-9 1 6,0 0-5,13-1 4,-13 1-21,0 0 20,11 7-5,-11-7-2,0 0 2,13-3 19,-13 3-23,10 1-6,-10-1 4,0 0-9,0 0-12,11-1 28,-11 1-4,9-3-4,-9 3 1,0 0-3,0 0-3,0 0 3,12 3 4,-12-3 3,0 0-21,0 0 12,0 0 4,0 0-1,0 0 6,0 0-22,10 1 16,-10-1-4,0 0 5,0 0-2,0 0 40,0 0-43,3 9-13,-3-9 24,0 0 0,0 0 41,0 0-34,0 0 13,0 0-17,0 0 21,0 0 6,0 0-2,0 0-4,0 0 28,0 0-21,0 0 7,0 0-9,0 0-5,0 0 18,0 0-26,0 0 2,0 0-11,0 0-12,0 0 19,0 0-26,-16 21 4,5-13 0,-6-7 14,-7 16-16,0 1 2,-11 15 2,3-5 2,-2 0-4,11-8-13,-1 2 15,3-8-9,0 3 5,4 3-16,-1-3-2,3 2-21,3 5-23,5-12-50,0-4-45,2 2-49,0-1-48,2-5-51,-1 1-54,4 1-270,0-6-678,0 0 299</inkml:trace>
  <inkml:trace contextRef="#ctx0" brushRef="#br0" timeOffset="176087.0829">18337 16991 168,'3'-4'202,"-2"-1"-18,-1-12-15,2 10-3,-2-1-14,1-1-4,-1-1-13,4-1-13,-1-2-3,-3-5-21,1 0 12,-1-1-19,2 7-6,-4-15-9,1 8 1,1-1-6,-3 4-2,-1 6 0,1-7-16,-1 7 7,-3 0 2,4 3-21,-4 5-1,-1-1 4,-6 3-17,-6 11-4,-5 3-2,2 5 4,-1 3-15,-7 13 7,11-7-3,-2 8 1,6-16-6,4 8-4,-1-3 9,6 11 0,4-17-8,2 0 7,0-1-4,3 1 37,5-5-10,0 1 3,0-5-6,0-6-14,3 3 13,4 1-3,3-8-3,-3 0-4,3-3-7,-3-6 6,3 4-1,1-10 1,-6 3-8,5-5 5,-5-6-6,2 3 6,-4-3-13,4-2 11,-9-5-3,3 7 3,3-1-3,-8 7 38,0 2-37,0 7 14,-2-4 9,3 3-1,-4 4-28,0-2 13,2 1-4,-2 6-4,0 0-4,0 0 11,-6 18-9,3 0-6,-4 7 6,3-8-3,4 9-12,-3-9 15,3 4-7,3 4 4,-3-6 3,4 1 2,-1-3-7,7 1-14,-5-4 16,3-5-4,0 3 16,-1-4-10,0-3-4,2-1 6,3 0-3,-2 2 4,3-7-11,1 0 16,0-4-30,0 0 30,1 2 3,4-11-9,-1-5 7,1 2-30,1 0 28,-1 5-2,-4-8-10,2-4 12,-5 0-15,0-3 11,-2 6 3,-3-4-8,0 1-2,-3 5-20,-1-1 14,0 4 5,-3-2 0,0 5-4,-1 2-21,-1 4 15,2 0 0,0 0-4,-3 2-6,3 5-16,-4-3 10,4-4-5,0 7 9,0 0 0,-4 22 18,4-10-16,4 0-4,3 6-3,3 5 14,-7-4-2,8 8 6,5 21-6,-6-21-4,-3-10 11,-2 0-4,1 2 5,-2-7-8,-2 8 32,-1-3-34,2 0 7,-2-5 2,-1-2-7,-1 1 10,1-6-11,0 8 11,1-9-2,-1-4-1,0 4 0,3 0 6,1-4 0,-4 0 4,13-5-3,-5 2-1,5-5 6,1 8-3,0-13-5,0-2 11,6-6-5,-2 5 3,-1-1 1,2-7-2,0-3-1,1 1-3,-5-3 10,0 0-11,0 1 17,-2 1-5,-5 12-5,-1-9-1,0 2 1,-4 8 12,-3 2-10,0 7-5,-1-3-2,1 8-10,-6-7-8,3 5 6,3 2-2,-15 5 11,2 4-3,0 2-11,3-2 13,-5 12-2,9-6 1,2-4 3,1 0 5,2 10-7,4-4-2,2-3-3,0 2 17,3 0-3,1 0-8,0-2-7,-3 1 17,1-1-9,0-1-18,-1-2 14,-1 0-6,-5 0-15,3-4 22,-3 2-2,3-3 0,-3 5-3,0-5 23,0 2-23,3 2 6,-2-6-4,-1-4 2,3 4 8,-2 0-1,1 5 3,-1-8-1,4 2 8,-5-3 5,0 0 8,21 12-10,-13-15 6,-8 3-4,17-9 25,-7 5-24,3 0-2,-1-3-9,-5 1 20,7 0 33,-1-5-53,-2 5 6,3-3-7,-4 1-3,-1 1-13,3 0 15,-3 4 7,3-4-28,1-3 21,-3 3-15,-3 2 17,1-5 1,-1 3-4,-2 3-3,-5 4 2,8-1-1,-6-12 7,-2 13-60,5 0 61,-5 0 1,0 0-8,0 0-7,0 0 1,0 0 7,0 0 1,0 0 11,0 0-16,0 0-1,0 0 1,0 0 14,0 0 1,0 0-3,0 0 42,0 0-20,10 13 7,-10-13 1,0 0-6,0 0 34,0 0-33,0 0 1,0 0 10,0 0-5,0 0-1,0 0-10,2-16 0,-2 16 25,0 0-48,0 0 6,0 0 4,0 0-8,0 0-62,0 0 56,0 0 8,0 0 4,0 0-1,0 0-7,0 0 2,0 0-13,0 0 13,0 0-3,0 0 27,0 0-37,0 0 4,0 0-4,0 0-1,0 0 24,0 0-41,0 0-11,0 0-9,0 0-37,0 0 0,0 0-54,0 0-23,0 0-33,5 16 6,-5-16-30,4 5-25,-4-5-33,0 0-55,13-1-257,-6 6-624,-7-5 276</inkml:trace>
  <inkml:trace contextRef="#ctx0" brushRef="#br0" timeOffset="177854.0682">19809 16581 11,'8'-5'230,"-2"1"-10,-2 3-7,3-4-5,-1-1-1,-3 2 16,1 0-26,-4 4-8,0 0-12,9-1-18,-9 1-20,0 0-1,2-9-8,-2 9-14,0 0-10,0 0 37,0 0-57,0 0-5,-21-2-7,6 0-8,-8 4-29,-1-2 22,-4 9-9,3-12-5,1-3 9,1 6-34,2-3 20,5 3-4,1-2 4,5 4-28,0-5 18,3 3-10,0-1-11,1 3 36,0 3-40,1 4 4,0 1 5,-1 4-4,3 6-3,-4 7 11,-1 19 1,5-20 12,0-7-3,-2 11 31,2 8-33,-4-13-3,2 8 14,0-2-3,0-1 3,3-4-2,0 30-9,0-40 3,0-1 16,-1-7-7,3 4 3,0-10 1,0 3-4,0 2-7,0 0 55,0-3-39,2 2-3,-1 0 2,3-2 8,-1-2 23,3 1-16,-6-3 4,18-3 12,-5 6-23,2 3-5,-1-7-2,3-19-4,0 23-39,-6 1 10,6 1-18,-4-5-36,4-4-26,-4 4-48,-1-2-23,2 7-32,-4-6-39,-1-3-37,0-2-2,6 0-113,-7 0-219,3-3-627,-1 4 279</inkml:trace>
  <inkml:trace contextRef="#ctx0" brushRef="#br0" timeOffset="178331.0084">19899 16683 86,'-1'-10'323,"1"4"-22,0 0-26,0 1-28,-3-2-35,3 7 3,0 0-42,-7 13-18,4-3-8,0-7-14,-4 12-15,0 8 0,2-5-20,0 1-4,1-3-13,1-3-16,-1 3 13,4 0-13,-1-7-4,-1 4-4,2-6-5,3 2 4,1 6-4,-1-7-3,1-2 4,3-1 5,2-5-12,0 12-3,1-14-10,-1-1 6,2-1 10,3-5-18,-1-9 1,1 10-5,-4-3-2,3 1-13,-5-2 11,6-11 10,-5 10-29,-1 1 31,-1 3 20,0-1-1,-4 0 6,1 3-21,-1 2 14,-2 4 0,-1 1-19,3-10-6,-3 10-14,0 0 5,0 0 7,0 0-13,0 0-1,-7 20 39,4-10-36,2 8-3,-2-10-5,0 5 3,2-1 35,0-3-43,-1 11 4,1-8-1,-1 4-4,2-3-7,-1-4 11,1 2 1,-3-2-11,3 1 5,-1-1-11,1-3-14,-1 11-11,-1-11-33,-1 2-27,3-4-25,-3 3-43,3-2-32,0-5-54,-7 5-38,6-1-248,1-4-579,0 0 256</inkml:trace>
  <inkml:trace contextRef="#ctx0" brushRef="#br0" timeOffset="178859.3199">20037 16591 53,'2'-15'240,"-2"7"11,1-5-28,0 2-7,-1 5 3,2 0-11,-1-1 1,-1 2-11,0 5-9,2-8 7,-2 8-33,0 0-10,1-8-10,-1-1-7,0 9-40,0 0 19,0 0-13,0 0-1,2-8-2,-2 8-42,0 0 33,0 0-8,8-1 1,-8 1-2,5-4 39,-5 4-47,13 1 1,-6-3-2,-7 2-18,17-2 46,-6 2-54,4-2-8,0-1 1,3 6 2,-5-3-60,10 0 50,-1 6 0,-8-6-14,2-1 0,-4 1 25,1 2-17,-2 8 5,-1-10-4,0 2-14,0 1 2,-3-3 1,-3 4-4,-4-4-33,10 0 44,-4 3-12,-6-3 2,0 0-11,7 2-7,-7-2 9,8 18-3,-8-7 10,0-5-1,0 6-27,0 5 36,0 33-7,-3-32 6,-1 0 0,0-1 17,1-2-12,0 21 2,-1-21 3,0 4 3,1-2-9,-1 0 9,1 11 3,-1-10 4,-2 1 4,6 6-10,-7-7 0,4 0-2,0 1 8,-1 4-10,1-7 1,-1 0-1,0-8-5,-2 4 16,3-3-16,-1 7-3,0-7 5,3-7 3,-1 8-9,2-2-4,0 11-1,-3-15 2,3 3-11,0-2 20,-4 0-13,1 4 1,1-3 9,0-2-3,-4 3 7,3-4-2,-7 9 0,2-6-5,-6 2 6,0-2 7,-1 5-14,-4 2-5,-2-6-13,4 4-3,-1-5-37,1 1-23,-3 9-44,-1-11-41,0 2-55,2 2-56,4-8-60,0-2-86,-8 6-282,9-5-744,-5 11 329</inkml:trace>
  <inkml:trace contextRef="#ctx0" brushRef="#br0" timeOffset="180415.824">14205 17797 261,'1'-16'253,"0"-13"-14,1 19 1,-2 5-35,0 5-28,0 0-18,0 0-17,0 0-26,0 0 1,-10 47 1,4-16-8,-9 12-12,0 8 14,0 0 7,-5 29-14,8-42-10,2-7-1,-3-3 12,-1 4-27,1 13-9,1-21 0,1-2-13,-6 2 27,4-4-28,0 4-2,2-10 5,1-2-2,2-3-10,8-9 8,-20 27 0,10-24-11,10-3 1,-17 4 3,17-4-7,0 0-8,0 0 9,0 0 1,-35-14-3,28 3-12,0-5-10,7 16-9,-16-26-21,7 2-6,2 8-28,1-1-37,-1-12-29,1-2-29,5 0-40,2 0-7,1-5-46,3 5-48,2 3-169,5-3-488,-3 3 216</inkml:trace>
  <inkml:trace contextRef="#ctx0" brushRef="#br0" timeOffset="180888.4982">14150 17728 1815,'13'-12'82,"-5"8"21,5-17-27,-4 9 4,0-2 54,-4 4-23,-1 7-4,-1-4-15,2-5-24,-1 4-20,-3 4 22,1-6-14,-2 10-25,1-7-38,-1 7-38,0 0-42,0 0-28,0 0-3,0 0-41,18 12-62,-11-4-133,0 9-383,0-11 170</inkml:trace>
  <inkml:trace contextRef="#ctx0" brushRef="#br0" timeOffset="180936.5375">14471 17951 17,'-2'6'336,"2"-6"-2,0 0-8,0 0 12,0 0-51,0 0-40,0 0-9,0 0-16,0 0 29,20-9-74,-3 6-12,5 1-25,1-1-8,2 1-20,2 2-11,1 0-7,-5 2-14,-2-1-6,1 3-25,-5-1-17,0 12-34,-4-15-37,-3 0-9,-2 0-23,1 2-38,-2 9-13,-7-11-14,8-4-15,-8 4-39,0 0-93,0 0-151,0 0-470,4-12 208</inkml:trace>
  <inkml:trace contextRef="#ctx0" brushRef="#br0" timeOffset="180982.5643">14708 17805 78,'-3'-8'239,"-3"4"-11,6 4-22,-6-9-31,6 9-24,0 0 6,0 0-10,-7 25 14,3 1-11,0-5-7,0 6-13,-3 7-10,2-3-6,0 15-13,2-17-16,-1 0-2,1 0 4,0 0-33,-3 24-22,2-36-36,1-2-35,-1 1-51,4-16-59,-4 19-85,4-19-121,0 0-383,0 0 170</inkml:trace>
  <inkml:trace contextRef="#ctx0" brushRef="#br0" timeOffset="181474.9132">15095 18047 4,'4'-7'362,"-1"-2"24,2 2-21,-2 3-15,-3 4-49,4-7-34,-4 7-14,6-5-10,-6 5-48,11-9-7,-1 9 1,6-1-45,3 2-7,-2 1-10,3 11-9,3-14-34,-8 1 1,6 2 5,-8-6-18,-2 4 0,-2-3-56,-1 3 13,0 2-9,1-4-37,-2-3-35,-3 3-23,-4 2-57,9-3-48,-7-4-58,0-4-64,-2 5-216,0 6-559,-2-14 248</inkml:trace>
  <inkml:trace contextRef="#ctx0" brushRef="#br0" timeOffset="181513.1543">15313 17795 2036,'-5'-17'106,"2"-2"21,0 14-64,3 5-8,-6-7-24,6 7-7,-5-2 16,5 2 3,-6 17 19,-1 7 2,0-1 7,-2 4-3,2 3-27,0 0 9,0 3-2,4-3 0,-4 1-6,3-1 1,-2-3-34,0 24-33,1-27-44,-2-5-62,4-2-56,-2-2-259,3 2-480,2-17 213</inkml:trace>
  <inkml:trace contextRef="#ctx0" brushRef="#br0" timeOffset="181554.6593">16189 18035 384,'0'0'378,"2"-3"-40,0-9-19,-2 12-47,0 0-16,0 0-30,-7 25-35,4-14 9,-5 13-42,-2 1-11,0 9-20,0-10-8,-1 0-16,0 2 34,-2 3-88,-4 23-35,2-35-49,2-4-47,0 7-89,2-12-31,-6 12-57,10-13-187,7-7-481,0 0 214</inkml:trace>
  <inkml:trace contextRef="#ctx0" brushRef="#br0" timeOffset="182040.227">16781 17914 269,'0'-15'406,"0"-11"-9,0 17-31,0 6-13,0 3-55,0 0-17,0-17-41,0 17-28,0 0-12,0 0-21,0 0-23,0 0-26,-13 33-9,7-15 1,-1 1-15,3 7-8,-3-9 5,0 10 10,3 2-33,-5 20-8,5-27-4,1-5-9,-4 2-41,4 5 35,-1-5 1,1-2-8,-1-2 2,-3 1 23,7-16-37,-7 29-5,1-22-1,6-7-14,-9 12 36,9-12-30,-15 12-8,15-12 9,-22 6-10,-1-6 24,23 0-39,-29 0-13,29 0-11,-30-12-8,9 0 18,7 3-61,1 7-41,-3-12-31,3 2-30,3 4-37,3-2-47,7 10-56,-3-16-276,3 4-645,7-4 286</inkml:trace>
  <inkml:trace contextRef="#ctx0" brushRef="#br0" timeOffset="182083.4613">16979 17680 44,'5'-15'381,"-1"6"-13,-1-2-10,-1 2-32,-2 2-69,0 7 14,0-10-36,0 10-34,3-10-52,-3 10-78,4-5-19,-4 5-49,0 0-59,0 0-48,20 10-82,-13-5-209,3 7-429,-3-9 190</inkml:trace>
  <inkml:trace contextRef="#ctx0" brushRef="#br0" timeOffset="182625.1127">17161 17811 2994,'-1'9'154,"2"0"-33,-1-9 25,0 0 39,0 0-78,0 0 32,0 8-40,0-8-13,0 0-33,24-10-21,-9 7 36,4 14-20,3-17-10,1 1 13,-8 3 44,1 3-65,-2 5-29,1-8-7,-3-1-18,-4 3-29,-8 0-35,0 0-23,18 0-49,-18 0-45,0 0-78,0 0 21,-4 16-11,4-16-23,-24 12-152,7-3-485,-4 4 215</inkml:trace>
  <inkml:trace contextRef="#ctx0" brushRef="#br0" timeOffset="182668.1705">17224 17923 664,'-14'7'60,"0"4"13,7-5 25,0-3 8,4 0 12,3-3-12,-10 10 10,9-8 29,1-2 17,0 0 2,14 5-17,0 4-20,3-11-5,3-3-4,2 3 14,0 0-57,-6 4-37,0-5-33,6-2-23,2-2-27,3 0-59,0 6-75,0-8-193,-1-1-403,1 1 178</inkml:trace>
  <inkml:trace contextRef="#ctx0" brushRef="#br0" timeOffset="182715.1885">17774 17698 2639,'1'-9'86,"1"4"-19,-2 5-27,2-10-32,-2 4 9,0 6-15,0 0 2,0 0 14,0 0 9,-11 22-6,10-4 10,-4-1-3,3 15-1,-1-19-1,1-2 0,4 6-14,-1-2 11,2 13 11,-2-18 3,1-3 2,2-3 6,0 2 17,3 0 8,0-5 0,-7-1 4,21-2-67,-8-6 46,1-3 0,0 3 0,3-7-9,-5 6-18,0-4 13,1 4 2,1-15 1,-2 5 14,-4 3-1,-1 7 26,-2 2 6,0 0 7,-4-3-11,3 8 7,-4 2-26,3-8-10,-3 8-11,0 0-21,0 0 15,-10 30 2,3 3 6,-6-8-5,2 4 2,-1 2 11,-3 1-6,1 14-15,0-17 3,3 2 9,-2-1-27,2 0 14,-2 2-8,1-10 7,3-5-1,1-1-25,2 0 8,6-16-32,-7 16-28,7-16-42,-3 14-27,3-14-52,-4 18-37,4-18-43,0 0-67,0 0-346,0 0-715,31-18 317</inkml:trace>
  <inkml:trace contextRef="#ctx0" brushRef="#br0" timeOffset="183350.9739">19202 17617 270,'2'-5'298,"0"-5"-9,1 4-4,0-3 3,0-1-24,-1 8-21,-2 2-32,0-9-33,0 9-43,0 0 18,0 0-16,-1 24-14,-5-8-5,3 14-27,-3 4-9,-9 19 21,11-18-21,-4-1 2,2 11 6,-2-9-23,-1 10 1,2-18-28,0 1 6,0-4-4,4 1-21,-1-1-1,-3-11-5,4 1 10,-2 4 10,5-19-10,-9 12 7,9-12 26,-10 17-27,4-9-3,6-8 11,-18 10-5,18-10-5,-21 5-7,7 3-1,14-8-3,-27-12 2,6 1-9,2 1-19,7 3-9,-6-4-20,-2-11-33,1 11-32,7-1-10,-3 7-32,8-7-26,-2-3-43,5 6-65,3-3-242,-1 5-564,5-10 250</inkml:trace>
  <inkml:trace contextRef="#ctx0" brushRef="#br0" timeOffset="183855.0725">19198 17466 60,'1'-10'237,"-1"3"11,3-2-9,-1 2-24,-2 7-8,-1-10-44,1 10-15,0 0-13,0 0-20,0 0-21,0 0 9,0 0-9,-7 22-13,7-22-4,0 0-24,-4 7 15,4 4-2,0-11-9,0 0-6,0 0-11,0 0 36,14 6 8,-5-6 1,-9 0-7,19-11-16,-6 5 14,3 5-3,-4-9 4,-2 2-1,1 0-14,-4 3 5,2-4-9,-5 6 5,-1-2 2,-3 5 13,4-9-39,-4 9-7,0 0-9,0 0-4,-10-10-53,10 10 0,-14 2-22,14-2-35,-21 4-29,15 0-37,-3 4-29,4-2-45,-1 3-45,1-2-151,2 2-462,3 2 204</inkml:trace>
  <inkml:trace contextRef="#ctx0" brushRef="#br0" timeOffset="184345.2627">20146 17631 20,'0'-17'323,"1"7"9,-1 7-22,-3-14-24,2 6-24,-2-1-13,0 7-40,3 5-30,-1-7-13,1 7-23,-16-4-8,5 13-21,-6-7-4,-3 12-9,-5 2-16,3-3 32,-4 7-43,1-8-7,-9 14-12,10-9-8,-12 5-18,10-6 15,-3 17 10,3-24-20,6-4 3,6-2 26,7 1-26,-3-3 3,5 2 8,5-3-12,-9 4-1,9-4 9,-7 6 15,7-6-30,0 0-8,0 0-16,0 0 26,10 12-6,2-7 5,9 1-4,5 2-6,-2 0 13,3 8-5,1-7-6,9 5 7,-11-3 17,3-1-26,8-2-5,-9 4 4,-2 2-7,-6-1 24,3-1-32,-4-2-26,-6-3-15,0 1-2,-5-2-4,-2 1-28,1 6-27,-3-11-26,0 1-18,1 0-28,-5-3-8,3 6-18,-3-6-53,0 0-8,0 0-205,0 0-500,0 0 222</inkml:trace>
  <inkml:trace contextRef="#ctx0" brushRef="#br0" timeOffset="184389.2708">20056 17561 2001,'5'-37'121,"-1"5"-91,-1-14 34,-1 20 38,0 5 49,0 4 26,-2 7-49,0-1-17,0 0-22,0 11-18,0-9 1,0 9-20,-4-10-9,4 10 8,-17 29-6,3 0 8,-9 11-16,-4 3 0,2 8-12,-12 25 10,5-2 23,7-22-17,-9 28 5,0-8-6,-3 1 6,13-22-6,-1-3-8,1 4 11,0-6 10,0-2-32,7 5-2,-1-22 1,3-8-3,1 9 36,-1 2-40,4-5-11,4-9 5,-3 9-13,3-8 9,2-3-30,0-3-17,5-11-40,0 0-36,-4 14-74,4-14 4,0 0-48,0 0-287,0 0-568,0 0 252</inkml:trace>
  <inkml:trace contextRef="#ctx0" brushRef="#br0" timeOffset="185162.1521">20627 17501 164,'-1'-6'229,"1"6"-17,-3-9-6,3 9-10,0 0-11,0 0-20,0-7-10,0 7-13,0 0-3,0 0-34,-1-7-10,1 7-16,0 0-4,0 0-3,0 0-9,0 0-5,0 0-12,0 0-4,0 0 2,0 0-5,-6 21 3,6-16 7,0 7-2,0-2 9,0 9-6,-2 7 3,2-7-6,2-4-7,-2-1-7,3 4 9,0 2-5,-2-2-11,5-1 16,-2 0 14,3-1-20,3 10-9,-2-15 8,-1-3 3,3-2 51,0-1-62,3-1 0,4-2-4,-2 1 12,2-4-44,4 1 32,-1-3 1,-3-3 12,-2-1-1,1 2 30,-3-1-19,-1-5-9,1-1-7,-2 2 15,0-2 2,-1-1-5,0-4 8,0 3 20,-3 0-37,-3-1-22,6 0 10,-4 5 7,2-7-16,-2 0 14,2-6 42,-3 11-47,0-5 13,-1 7 33,-2 0-28,-3 3 4,3 0 0,-2 7 22,3-7-31,-2 2 16,-1 5-6,5-6-8,-7-3-4,2 9 18,0 0-35,0 0-10,0 0 12,0 0-8,0 0 19,0 0-18,-4 36-10,-1-26 5,0 5-1,0-1 41,-3 14-32,7 20-13,-6-29 8,-3 6 5,3 3-59,0 3 59,0 19-2,0-22 13,-3 1-14,3 2-5,0-2 10,-3 5-8,7-10 14,-4-4-16,5-4 20,-1 2-8,3-2-8,-2-4 0,-1 1 4,1-4-6,1-1 6,2-4-6,-1-4 0,-2 8 6,-1-3-50,3-5-9,0 0-24,0 0-55,0 0-50,2 12-72,0-8-51,-2-4-110,8 5-212,-8-5-671,0 0 297</inkml:trace>
  <inkml:trace contextRef="#ctx0" brushRef="#br0" timeOffset="186510.7315">21675 17570 191,'-1'-5'276,"-2"1"-27,3 4-9,-3-5-26,6-6-16,1 1-17,1-3 10,7 1-12,-3 0-11,9-7-3,0-3-9,-5 12-4,1 3-11,-7 4-12,4-5-16,-4 4-7,2 6-53,-2 3 18,1 12 6,-4-2-5,1 10 0,-2 6-24,-6 1 15,0 3-3,0-3 6,-1-3 10,1-3-60,-1 6 43,-2-5-7,1-13-15,3 1 9,-2-6 1,3-2 9,-1 1 27,2-2 5,-1 0 28,-1-6 6,2 0 16,0 0-12,0 0-29,5-15 13,6-1 3,-3 1-28,5-5-14,3-9-13,2 0 0,14 0-5,-15 0-5,14-5 0,-4 1-3,-6 8-11,4 6-6,-1-2-1,3 3 0,-7 4-22,2 6 14,-1 13-7,-8-8-2,-3 1 0,1 7-13,-1 0 8,-3 12-4,2-5 7,-4 3 3,1 2-6,-2 8 1,-1 25-3,-3-29 0,0-4 5,-1 0-3,-3-2-2,4 5-2,-2-4 5,-1-1-17,5-2 2,-2-1-7,0-7-16,-2 3-16,5 1-36,-3-3-4,2-1-27,-2-5-18,10-3-24,-4 6-26,-6-3-12,17-3-66,1 1-7,-5-6-2,1-3 9,7-6 12,-2 0 20,-1-12 17,0 7-3,-2-2 52,-1 0 50,-1-1 34,3 1 37,-7 10 40,-2 1 35,0 7 63,-3-2 0,-5 8-6,6-2-9,-2-1-10,-4 3-12,0 0-8,0-5 13,0 5 6,0 0 4,-6 20 14,2-8 7,-1-4 1,2 3-3,-2 4-11,4 14 2,-2-17-9,3-3-9,0 2 7,2 6-4,0 1-8,1-10 6,2-5 9,3 6-32,-1 0 56,0-4-6,8-1 7,0-8 13,1 4-20,-1-2 13,4-5-2,4 2-9,-9-3-8,7-5 8,-4-4-24,-4 6 0,4-8-8,-2-1 0,-2 0-48,-3 4 38,-2 2-9,-4-3 1,-1 2-6,1 1 10,-4 2-27,-4 12-3,-2-15-5,-1 1-10,-7 4 4,0 3-1,-8 1-6,1 1-16,-2 1-8,2 4-49,-3 3-13,3 3-32,2 0-27,3-1-23,7 0-29,-1 2-18,2-1-20,1 0-16,4 2-27,3-2-6,0-6-67,4 8-205,3-1-599,7-4 266</inkml:trace>
  <inkml:trace contextRef="#ctx0" brushRef="#br0" timeOffset="187022.07">23126 17481 9,'-3'-5'277,"-1"0"-25,1 0-33,3 5-13,-4-4-32,4 4-5,0 0-23,0 0-19,0 0-14,0 0 1,0 0-5,0 0-20,4 17-3,-1-15 0,4 0 7,-3 1-13,6 0 15,4 3 7,3-6 2,0 0-11,7-5 7,-3 1-1,0 8 16,0-11-13,-6 0 5,0-3-25,-3 2 30,4 7-5,-6-10-4,1-2-14,-4 3-2,0-5 4,-4 15-5,0-14-8,-2 2-11,-2 4-4,-2 1-17,3 7-10,-14-10 2,-3 5-2,-4 6-5,-3 6-3,-10 23 2,10-26-13,-1 8 0,-2 1-16,6-3 22,1 17-10,4-12-2,4-5-11,5 4 26,0 1-31,4 2 12,2-8 3,5 9-12,3-6 42,3 2-36,8 5-5,4-2-19,1-3-42,7-3-21,8 3-69,-1 11-65,1-18-50,1-3-47,-11-1-273,-1 0-637,-2-4 282</inkml:trace>
  <inkml:trace contextRef="#ctx0" brushRef="#br0" timeOffset="187560.7521">23577 17442 119,'-2'-17'247,"2"4"3,-4 4 20,0-4-19,4 14-17,0-1-29,-3-12-17,0 7-25,3 0-19,0 5-9,0 0-35,0 0 15,6 25-1,2-13-6,2-3 11,4 16-15,-1-4-7,0 4 6,-3-10-20,8 3-3,-5 3 3,2 0-25,-1-3-3,-4-6 3,-3-4-5,4 2-18,-6-3-3,2 10-12,-2-12-16,-5-5-25,7 0-50,-4 4-9,1 4-30,-4-8-45,0 0-70,7 0-51,-7 0-173,0 0-485,5-21 215</inkml:trace>
  <inkml:trace contextRef="#ctx0" brushRef="#br0" timeOffset="187604.7829">23790 17411 92,'2'-16'180,"-2"8"10,0 7 4,0-11-20,-2-5-15,0 13-32,2 4 3,0 0-16,0 0 2,-21 20-2,8 1-12,-2 0 0,-5-4-10,6 3-1,-3 6-8,-4-6-21,4 2 6,2 10-9,-1-10-28,2-2-20,4 0-35,0-5-61,6 4-45,0-9-55,-1-1-127,5-3-337,0-6 150</inkml:trace>
  <inkml:trace contextRef="#ctx0" brushRef="#br0" timeOffset="187646.3098">23861 17512 2487,'10'-28'38,"-3"1"173,2 4-70,-4 2 48,-2 12 23,-3-1-63,2 3-83,-1 2 16,-1 5-18,0 0-18,0 0 5,0 0 32,4 24-49,-4-13-8,-1 6 11,-2 1-2,0 1 9,0-7-25,3 18 6,-2-13-6,0-2-4,-1 1 8,2 0-11,-1 3-13,1-9-11,1 0-15,1-5-23,-1 2-62,3 10-45,-1-15-51,-2-2-91,0 0-242,8-2-585,-8 2 259</inkml:trace>
  <inkml:trace contextRef="#ctx0" brushRef="#br0" timeOffset="187685.337">24043 17262 1812,'0'-33'82,"-3"6"-79,2-3 22,-2 13 2,3 7-11,0 2 0,0 3-74,0 5-48,0-7-44,0 7-129,0 0-300,0 0 133</inkml:trace>
  <inkml:trace contextRef="#ctx0" brushRef="#br0" timeOffset="188178.6802">24221 17026 202,'0'-10'368,"0"3"-80,0 7-39,0 0-35,0 0-8,5 27-19,-8 6-18,-2 1-11,-5 21 25,-13 23-47,5-27-16,-2-7-2,5 12-5,-5-11-12,0-2-16,9-12-13,-2-3-3,4 1 4,-3 0-35,5-4 9,-4-1-14,5-5-24,2-9-39,1 9-52,-1-7-52,3 3-77,1-11-53,0-4-156,0 0-454,0 0 200</inkml:trace>
  <inkml:trace contextRef="#ctx0" brushRef="#br0" timeOffset="188216.7073">24136 17427 133,'6'-12'317,"6"-12"-17,-2-5-17,7 3 10,4 4-57,2 10-25,5-24-21,6-6-25,2 15-24,8-6-3,-2 13-25,19-26-33,-2-8-34,-15 31-47,-3-4-42,16-19-31,-26 27-19,-12 8-17,-5-2-28,-4 3-50,-2 6-146,-8 4-360,0 0 159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5:47.542"/>
    </inkml:context>
    <inkml:brush xml:id="br0">
      <inkml:brushProperty name="width" value="0.05292" units="cm"/>
      <inkml:brushProperty name="height" value="0.05292" units="cm"/>
      <inkml:brushProperty name="color" value="#FF0000"/>
    </inkml:brush>
  </inkml:definitions>
  <inkml:trace contextRef="#ctx0" brushRef="#br0">6812 8323 48,'2'-8'57,"1"4"-11,4-1-17,0 0-8,0 1-17,0-1-39,1-1-37,1 2 17</inkml:trace>
  <inkml:trace contextRef="#ctx0" brushRef="#br0" timeOffset="2311.9642">3401 7256 28,'-3'-29'223,"3"3"-1,0 7-2,-4 0-11,4 6 17,0 4-37,0 0-17,0 4-29,0-2-9,0 4-7,0 3-24,0 0-8,0 0-22,0 15 8,0 2 2,3 8-6,-2 5-5,-2 2-7,2-1-1,2-2-5,1 3-4,-1-4 6,1-3-10,3 0 3,-2 1 2,-1-12 1,1 1 4,1-2 1,1-2 3,-4-6 4,3 5 5,-1-6 8,1 5 7,-1-7 8,4 0 7,2-2 34,3-6-25,7-6 1,5-4-1,12-11-8,1-7-15,29-19 5,4-9-8,4-7-7,5-6-18,8-5-1,3-7-12,3 0 4,7-5-7,8 5-6,-3 0-6,3 2-2,1 1-18,-7 3-2,3 2 8,-4 2-17,-10 7 7,-4 4-3,-12 8-11,-9 5 10,-5-1-3,-23 22 2,2 2-2,-4-2-10,-2 1 6,-3 1-2,-12 8-17,0 1 15,-2 0 8,-1 2-13,-3-1-6,-6 6 27,1 2-19,1-1 5,-5 6-1,-1 0 1,2-1 12,-4 4-13,0-2-1,0 2-1,-2 1-2,-1 3-2,3-5-13,-2 2-2,-1 3-29,3-1 11,-3 1-13,0 0 7,3-3-6,-3 3-12,2-2 8,-2 2-4,0 0-3,0 0-4,0 0 5,0 0-4,2-3 4,-2 3-5,0 0 7,0 0-3,0 0 2,0 0 7,0 0-5,0 0 8,0 0 1,2-5 5,-2 5 4,0 0 2,0 0 7,0 0 0,0 0 3,0 0 2,0 0-4,0 0 10,0 0 0,0 0-2,0 0 8,0 0 10,0 0-6,0 0-5,0 0 2,0 0 6,0 0 2,0 0 1,0 0-3,0 0 11,0 0-1,0 0-4,0 0-4,0 0 1,0 0-3,0 0 1,0 0 5,0 0-6,0 0 3,0 0 2,0 0-2,0 0 6,0 0-2,0 0-1,0 0 1,0 0 1,0 0-2,0 0-6,0 0 7,0 0 2,0 0-1,0 0 1,0 0 7,0 0-2,0 0-4,0 0-1,0 0 1,0 0-10,0 0 15,0 0-4,2-3-9,-2 3 9,3-1 4,-3 1-5,0 0 2,0 0-3,0 0 0,0 0 0,0 0 7,3-3-5,-3 3 0,0 0-3,0 0 1,0 0 5,0 0-5,0 0-5,0 0 4,0 0 4,0 0-4,0 0 9,0 0-4,0 0-5,0 0 3,0 0-3,0 0 3,0 0 0,0 0 0,0 0-2,0 0 16,0 0-17,0 0 0,0 0 1,0 0-1,0 0 7,0 0-6,0 0-1,0 0 0,0 0 3,0 0 0,0 0 0,0 0-1,0 0 8,0 0-8,0 0-4,0 0 3,0 0 7,0 0-5,0 0-4,0 0-3,0 0 1,0 0 1,0 0 4,0 0-3,0 0 0,0 0-1,0 0-1,0 0 1,0 0-2,0 0 5,0 0-5,0 0 0,0 0-2,0 0 4,0 0 1,0 0 2,0 0-4,0 0 4,0 0-4,0 0 4,0 0-4,0 0 3,0 0-2,0 0 2,0 0 2,0 0 3,0 0-6,0 0 2,0 0 5,0 0-5,0 0-3,0 0 6,0 0-8,0 0 21,0 0-19,0 0 4,0 0-4,0 0 4,0 0-1,0 0-1,0 0 1,0 0 1,0 0 0,0 0-3,0 0 2,0 0 7,0 0 0,0 0-7,0 0 4,0 0-5,0 0 2,0 0 3,0 0-2,0 0-3,0 0 4,0 0-2,0 0 2,0 0 0,0 0-3,0 0 2,0 0-2,0 0-11,0 0 14,0 0 0,0 0 3,0 0-7,0 0 9,0 0-4,0 0-3,0 0 5,0 0-7,0 0 5,0 0-4,0 0 0,0 0-1,0 0 3,0 0 6,0 0-3,0 0-2,0 0-2,0 0 1,0 0 3,0 0-3,0 0 5,0 0-15,0 0 10,0 0-1,0 0 0,0 0 2,0 0-1,0 0 0,0 0 3,0 0 5,0 0-8,0 0-2,0 0 1,0 0 0,0 0 0,0 0 1,0 0 0,0 0 0,0 0-2,0 0-8,0 0 14,0 0-2,0 0-2,0 0 0,0 0 10,0 0-12,0 0 2,0 0 0,0 0 1,0 0 1,0 0-2,0 0 3,0 0-4,0 0 2,0 0-1,0 0 0,0 0 2,0 0 8,0 0-10,0 0-1,0 0 2,0 0-4,0 0 1,0 0 1,0 0 2,0 0-8,0 0 9,0 0-1,0 0-1,0 0-2,0 0 7,0 0-7,0 0 2,0 0 2,0 0 0,0 0 6,0 0-13,0 0 5,0 0 0,0 0 0,-1-5 1,1 5-2,0 0-2,0 0-4,0 0 9,0 0-2,0 0 0,0 0-1,0 0-5,0 0 7,0 0-1,0 0-3,0 0 4,0 0-5,0 0 8,0 0-5,0 0 1,0 0-1,0 0-6,0 0 8,0 0 0,0 0-10,0 0 11,0 0 0,0 0 1,0 0 1,0 0-11,0 0 9,0 0-4,0 0 3,0 0-2,0 0 5,0 0 0,0 0 1,0 0-3,0 0-2,0 0 16,0 0-19,-1-7 3,1 7-4,0 0 3,0 0 9,0 0-8,0 0-2,0 0-7,0 0 11,0 0-4,0 0-1,0 0 2,0 0 9,0 0-12,0 0 4,0 0 0,0 0-3,0 0 3,0 0 0,0 0 0,0 0 1,0 0-1,0 0 7,0 0-9,0 0 1,0 0-3,0 0 3,2-2 0,-2 2 0,0 0 3,0 0-16,0 0 17,-3-3-3,3 3 1,0 0-3,0 0 0,0 0 2,0 0 0,0 0-18,0 0-20,0 0-17,0 0-50,0 0-51,0 0-32,0 0-32,0 0-134,10 12-382,-7-7 170</inkml:trace>
  <inkml:trace contextRef="#ctx0" brushRef="#br0" timeOffset="7213.6272">13760 8194 66,'23'2'66,"1"-2"-7,0 0-3,-3 0-7,3 3-10,4-3-3,-5 3-9,-2-2-12,0 0-9,-4 1-12,-3 0-4,0-2-9,-1 0 3,-2 0 0,-1 3 4,-1-6 11,-1 3 11,-2-1 9,-1 0 9,2 2 3,-2-1 6,-5 0 14,8 0-24,-4-3 1,-1 2-2,-3 1-9,0 0-8,5-1 9,-5 1-9,0 0-12,5-3 17,-5 3-4,0 0 0,0 0 1,0 0-1,0 0 3,7 2-5,-7-2 10,0 0 3,0 0 23,0 0-22,0 0-2,0 0-2,0 0 14,0 0 1,0 0-1,0 0 2,0 0 6,0 0 6,0 0-16,0 0 23,0 0 10,4 1 2,-4-1 4,0 0 9,7 2-7,-4 0 17,1-1 1,2 0-1,3-1-2,1 3 1,3 0 2,4 2-6,4-4-5,3 2-1,0-1-5,1 4-5,3-6 1,0 4-8,10-1 0,2 1 7,-11 0-11,10-2-3,-11 2 0,13-2-7,-2 11 3,-2-11-12,-6 1 6,7-1-2,0 0-8,0 5-3,0-5 1,-10-1-4,3-1-13,9 0 12,-11-3-3,9 2-7,-7 0 6,-1 1 1,9-4 1,1 3-5,-3-1-8,-10 0 12,13 4 7,-12-4-11,-2-2 4,3 3-8,-5-2 11,4 0-4,-4 3 6,0-3 0,-3 2 3,3 2-3,0-2 15,-1-2-15,-1 2 0,5 2 12,-5-2-15,1 1 1,-1-2-7,1 1 10,1 1-2,2-3-1,-3 2 5,4 1 4,-3 1-10,2 0 2,-4 1-19,3-1 25,-5 1 16,4-2-17,-3-1 3,2 3-14,0-2 4,0 0 12,-3 0-9,0 0 3,-5 0 5,6-1 3,2 0 16,-3 1-8,1-2 1,1 3-3,20-7 59,-22 3-48,1 1-2,-4 4 7,4-6-1,-4 3-1,-3-1 6,2 0-9,5 3-1,1-3-6,-5-2 1,7 4 4,-4-2-7,2 1-2,1 0-13,0 1 16,2 1 3,-4-1 2,0-2 2,0 2-22,1-3 23,-1 1-6,0 2 0,1 1-3,-2-2-1,1 1 3,0 0-4,2-2 7,1 2-11,-2 2 4,2-6-3,0 4-3,3 0 4,-2-1-7,3-1 2,-2 2-6,3 0 1,-2 0 2,1-3-5,-1 3 2,4-1 2,-6-3-5,2 4 0,-3-4 1,0 1-2,0 1-6,-1-3 9,-1 2 3,-1 2 0,0-3-1,-5 1 7,-1 0-9,2 0-5,0-1 5,-3 4-8,3-3 6,-3 1-6,2-4 0,-4 2 5,1 4 0,-4-2-8,2 2-1,-3-2-2,1 2 2,-1-2-1,1 2-3,-4 0 0,2-1-5,-4-1-1,-3 2-5,7 2 5,-7-2 0,7-3-1,-7 3-9,3 0 2,-3 0-23,0 0-26,0 0-32,7-2-42,-7 2-41,0 0-43,0 0-9,0 6-40,0-6-10,-7 6-21,-3-3-24,-4 1-31,-13 1-43,-11-2-64,-7-6-243,-27-2-746,-8-9 330</inkml:trace>
  <inkml:trace contextRef="#ctx0" brushRef="#br0" timeOffset="9847.327">6153 9085 18,'0'0'165,"0"0"-19,0 0-8,0 0-24,-4-3-1,4 3 1,0 0 8,0 0 1,17 5 1,-10-3-6,3-4 3,7 1-3,7 0 2,0 1 3,4 0-4,0 0-3,10-3-3,4 3-10,2 8-3,1-11-8,-1 5-4,-2-5 1,2 2-9,1 1-7,0 1-6,-2-1-4,0 3-4,2-5-3,-2 0 5,1 4-10,-3-2-5,0 0-6,0 3-4,0-4 0,-1-2 1,3 2-13,-3-3 3,-2 1 1,1 1-5,0 3 0,-1-3-1,-8-2 0,10 1-8,0-1 9,-1 0 0,-9 3-4,9 0 5,-10-3-8,13 3 13,-4-5-8,4 3-2,-12 1 4,8-1-7,-9 3 3,1 2-3,-3-4-8,2-1 10,-5 3 9,3-4-14,-3 1-6,-2 1 6,2 0-3,0 4 1,0-4 1,0 1-6,0 1 0,-1-2 4,0 1-2,-1 1-13,0 0 12,-1 3 11,-1-3-15,3 0 1,-1 0-10,-1-2 16,0 4-9,-5-2 5,1 0-6,-2 0 16,6 0-12,-4 2 0,0-2-6,-1 1 11,-2 1 1,3-2-5,0 1-1,1 0 17,3-1-20,-7-1 1,10 2 2,-3-2 4,-4 2-11,3-1 10,1-1-2,3 2 2,-2-1-1,-5 1 6,7-1-9,-1 4 0,1-4 23,-2 0-16,-6 0 0,6 0 1,-2 0-5,-4 0 10,6-5-8,2 10 2,-1-9 11,-4 8-12,2-4-10,2 0 7,-2 2 4,0-2-8,0 0 10,-5 0-5,5 1 4,0-2 1,0 2 21,1 1-25,0-1-7,-7 1 2,6-2 3,1 2 26,-5-1-24,-3 3-1,1-4-4,1 0 5,-2 2-7,1-2-2,3 1 5,2-1-5,-5 2 16,0 0-3,5-2 4,-4 0 1,-2 1-1,3-1 4,0 1-5,0-1-2,-2 0 0,1 1 1,5 1-3,2 4 9,-2-6-3,-1-1 18,-5 1-17,8 0-2,-4 0 3,-2 0 14,3 1-6,1-1 1,-4 0-4,-3 0 6,2 2 11,1-1-10,-1 2-2,1-5-5,-1 1 8,-1 5-3,5-7-9,-3 2 12,-2 1-17,7-1 15,-1 6-5,-6-6-2,2 1-2,-1-2-9,7 2 6,-8 2 6,5-5-6,-2 3 0,3-1 1,-6 1 3,1-2-12,-4 2 0,5 2 8,-3 0 1,1 0-2,-1-2-3,0 1 11,0-1-10,-2-4-1,3 5 4,0 1-9,-2-2 0,2 1 2,0-2-3,1 2-6,5-1 5,-5-1 5,6 2-4,-2 0 10,3 0-2,-2 2-11,-3 2 5,4-5-14,0 1 12,-8-1 3,8 0-5,-1-1 4,1 2 3,-2-1-7,-4 2-5,7-1 3,-1 1 4,-2 0 7,5-2-12,-3 0 2,0 3-5,-1-6 8,2 3 6,-2 0-5,1 0-6,-2 0 3,3 0 5,-3 0-4,-4 0 4,1-1 1,0 0 7,3-1-5,-4 5-1,4-7 4,-3 1-1,-3-1 6,9 3-6,-9-4 0,4 2 9,-1 1-7,4-4-1,-1 4-1,1-1-2,-4 2-5,4-2 5,3 3 0,-8-3 0,-1 3 3,5-2-10,1-2 3,3 3-1,-3-1-4,0 1 6,5 2-3,-7-1 0,1-1 0,-2 1 2,2 0 0,3-2 0,-2 2 4,1 0-2,2 0 0,-1 0 1,2 1 0,-1-2-4,2 1 6,0 0 0,1-2-3,-2 2 1,2-1-17,0 2 12,-2 1 3,3-4-3,-2 4 4,2-2-3,-3-2-1,3 4-1,-4-2 1,2-2-2,-2 2 10,0 0-10,-1-1 0,-1 1 6,-1-2-6,2 2 0,0 0 0,1 0 3,-1 2 13,0-2-18,3-6 0,-1 10-1,-2-4 3,1 3-1,-2-3 0,4 0-4,-2 2 6,1-2-3,0 2-4,-1-1 5,2-1-4,-2 2-5,0-1 7,0 3 5,-2-4 0,1-3 2,-1 6-4,-2-3-1,1 2 1,-6-2-4,9-2 5,-4 2 0,1 0-1,1-3 5,-1 2-7,1 2-1,3-3 0,1 3-3,-1 0 5,3-1 3,-1 0-10,3 6 3,8-4-10,0-2 13,-13 2-6,6-1 4,-4 0-2,2-1-14,-2 0 20,1-1-3,-2 2-2,0-1 6,1 0 2,-3 0-9,0 0 0,0 1 5,-1-2-2,-2 0 6,0 2-8,0-5-2,1 4 13,0-3-13,-3 3 2,2 0-1,2-5 4,-3 3 4,2-2-5,-2 4 3,-5-1-2,8-1 1,-3-1 8,-5-2-6,2 3 0,-1-2-4,-1 3 6,2 1-3,-1-2 2,5-3 3,-9 1 4,2-1-9,3 5 3,-3-1 1,-1-2-4,-1 2-7,4 0 8,-3 1-3,1-2 2,-1 0 0,-1-1 7,2 1-12,0 2 1,-1-1-2,1-1 4,0 2-1,-1 0-1,1-2-4,0 1-4,0 0 9,3 5 1,-3-7 0,0 3-1,3-2-2,-3 0 0,2 2 1,0-1-9,0 1 9,-2 3 0,9-3-3,-3 0 4,-5 0 6,1 0-10,1 0 1,-2 0 2,0 0-1,-2 2-2,4-3 1,-3 2 1,0 0-6,1 1 7,-2 1 0,1-2-3,-4 0-1,1 1 10,-2-2-12,-1 3 2,3-1 2,-3-4 2,-4 2-6,7 0 5,-4-1-1,0 1-6,0 0 7,2 1 0,-4-1 2,1 0-4,0 2-5,0-2 9,-1 0-1,1 1-2,2-1-2,0 0 11,-2 0-7,3 0-1,-4 1-2,2 0 1,0-1-9,0 2 9,-2-1-2,0-1-1,1 2 2,2 0-2,-5-2 1,1 1 2,-4-1-7,10 1 7,-7-1 1,1 2-3,-4-2 5,7 1-5,-4 1 1,-3-2 1,7 2 3,-4-1-6,1 1-1,0-2 8,-4 0-6,10 0 3,-4 2-2,-2-1 2,0 1-3,2 0-1,-2 3 7,2-5-3,-3 3-2,2-3 4,1 2-7,-2-2-6,0 1 2,1 1 1,-2-2 1,2 3-2,-2 1 2,-3-4-1,5 0 2,-5 0-2,6 0 1,-6 0-1,4 2 2,-4-2-2,3 0 0,-3 0-3,0 0 4,0 0-15,0 0 12,7 0-1,-7 0 4,0 0-6,3 3-1,-3-3-4,0 0-3,2 2 0,-2-2-5,0 0 0,0 0-8,0 0-4,0 0-1,0 0-3,0 0 0,0 0-6,0 0 1,0 0-11,0 0 8,0 0-2,0 0 4,0 0-4,0 0 16,0 0-9,0 0-2,0 0-6,0 0 12,0 0-2,0 0 6,0 0-4,0 0-7,0 0 2,0 0-3,0 0-8,0 0-4,0 0-8,0 0-7,2 2-13,-2-2-10,0 0-13,0 0-11,0 0-11,0 0-17,0 0-22,0 0-9,0 0-16,0 0-22,0 0-24,-10 1-24,10-1-21,-9 7-196,3-10-524,-1 3 232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831A4-78B6-4CB1-AE34-674F74B57D65}" type="datetimeFigureOut">
              <a:rPr lang="en-IN" smtClean="0"/>
              <a:t>18-10-2024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EDC073-ABCC-497F-A58E-D45666660B62}" type="slidenum">
              <a:rPr lang="en-IN" smtClean="0"/>
              <a:t>‹#›</a:t>
            </a:fld>
            <a:endParaRPr lang="en-IN"/>
          </a:p>
        </p:txBody>
      </p:sp>
    </p:spTree>
    <p:extLst>
      <p:ext uri="{BB962C8B-B14F-4D97-AF65-F5344CB8AC3E}">
        <p14:creationId xmlns:p14="http://schemas.microsoft.com/office/powerpoint/2010/main" val="311141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2CD5F22-0470-4357-AAA4-91225405CF45}" type="datetime1">
              <a:rPr lang="en-IN" smtClean="0"/>
              <a:t>18-10-2024</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7C75666-D533-491F-8A57-D0D2E501E82F}"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CE7B6-B252-4C5F-84B6-E38648A2DD3B}"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BB4536-5190-4A38-A397-8E0B9E037293}"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3A20D3-184F-4D42-9D47-A739B052F53F}"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3983A8BF-6F83-4EDA-9535-39A8FAAACA1C}"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898494-268E-4EE6-BC90-81010581AF3F}" type="datetime1">
              <a:rPr lang="en-IN" smtClean="0"/>
              <a:t>18-10-2024</a:t>
            </a:fld>
            <a:endParaRPr lang="en-IN"/>
          </a:p>
        </p:txBody>
      </p:sp>
      <p:sp>
        <p:nvSpPr>
          <p:cNvPr id="8" name="Footer Placeholder 7"/>
          <p:cNvSpPr>
            <a:spLocks noGrp="1"/>
          </p:cNvSpPr>
          <p:nvPr>
            <p:ph type="ftr" sz="quarter" idx="11"/>
          </p:nvPr>
        </p:nvSpPr>
        <p:spPr/>
        <p:txBody>
          <a:bodyPr/>
          <a:lstStyle/>
          <a:p>
            <a:r>
              <a:rPr lang="en-IN" smtClean="0"/>
              <a:t>Prof . Shweta Dhawan Chachra</a:t>
            </a:r>
            <a:endParaRPr lang="en-IN"/>
          </a:p>
        </p:txBody>
      </p:sp>
      <p:sp>
        <p:nvSpPr>
          <p:cNvPr id="9" name="Slide Number Placeholder 8"/>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EF8D35-99BC-4A8A-B281-6CD1A9F0C5A8}" type="datetime1">
              <a:rPr lang="en-IN" smtClean="0"/>
              <a:t>18-10-2024</a:t>
            </a:fld>
            <a:endParaRPr lang="en-IN"/>
          </a:p>
        </p:txBody>
      </p:sp>
      <p:sp>
        <p:nvSpPr>
          <p:cNvPr id="4" name="Footer Placeholder 3"/>
          <p:cNvSpPr>
            <a:spLocks noGrp="1"/>
          </p:cNvSpPr>
          <p:nvPr>
            <p:ph type="ftr" sz="quarter" idx="11"/>
          </p:nvPr>
        </p:nvSpPr>
        <p:spPr/>
        <p:txBody>
          <a:bodyPr/>
          <a:lstStyle/>
          <a:p>
            <a:r>
              <a:rPr lang="en-IN" smtClean="0"/>
              <a:t>Prof . Shweta Dhawan Chachra</a:t>
            </a:r>
            <a:endParaRPr lang="en-IN"/>
          </a:p>
        </p:txBody>
      </p:sp>
      <p:sp>
        <p:nvSpPr>
          <p:cNvPr id="5" name="Slide Number Placeholder 4"/>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3D994-431A-42A1-91B9-AD9FD2EB752E}"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950A158-B0F5-45B2-8450-B0D0DE4F526A}" type="datetime1">
              <a:rPr lang="en-IN" smtClean="0"/>
              <a:t>18-10-2024</a:t>
            </a:fld>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177836-EBE8-432D-A545-A1EC7CECFF5B}" type="datetime1">
              <a:rPr lang="en-IN" smtClean="0"/>
              <a:t>18-10-2024</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350F0F7D-D2D1-4595-A72C-1FEAB202C7A3}" type="datetime1">
              <a:rPr lang="en-IN" smtClean="0"/>
              <a:t>18-10-2024</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7C75666-D533-491F-8A57-D0D2E501E82F}"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Sorting</a:t>
            </a:r>
            <a:endParaRPr lang="en-IN" dirty="0"/>
          </a:p>
        </p:txBody>
      </p:sp>
      <p:sp>
        <p:nvSpPr>
          <p:cNvPr id="3" name="Subtitle 2"/>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D24F2140-2C07-4C7A-9AFA-0198A250C3C6}"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a:t>
            </a:fld>
            <a:endParaRPr lang="en-IN"/>
          </a:p>
        </p:txBody>
      </p:sp>
    </p:spTree>
    <p:extLst>
      <p:ext uri="{BB962C8B-B14F-4D97-AF65-F5344CB8AC3E}">
        <p14:creationId xmlns:p14="http://schemas.microsoft.com/office/powerpoint/2010/main" val="2214915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8256" y="2444750"/>
            <a:ext cx="62865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BE5435D1-38B0-4CEE-9AC6-56574861C613}"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10</a:t>
            </a:fld>
            <a:endParaRPr lang="en-IN"/>
          </a:p>
        </p:txBody>
      </p:sp>
    </p:spTree>
    <p:extLst>
      <p:ext uri="{BB962C8B-B14F-4D97-AF65-F5344CB8AC3E}">
        <p14:creationId xmlns:p14="http://schemas.microsoft.com/office/powerpoint/2010/main" val="31317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a:t>
            </a:r>
            <a:endParaRPr lang="en-IN" dirty="0"/>
          </a:p>
        </p:txBody>
      </p:sp>
      <p:sp>
        <p:nvSpPr>
          <p:cNvPr id="3" name="Content Placeholder 2"/>
          <p:cNvSpPr>
            <a:spLocks noGrp="1"/>
          </p:cNvSpPr>
          <p:nvPr>
            <p:ph idx="1"/>
          </p:nvPr>
        </p:nvSpPr>
        <p:spPr/>
        <p:txBody>
          <a:bodyPr>
            <a:normAutofit/>
          </a:bodyPr>
          <a:lstStyle/>
          <a:p>
            <a:r>
              <a:rPr lang="en-IN" dirty="0"/>
              <a:t>Bubble sort is an algorithm that </a:t>
            </a:r>
            <a:r>
              <a:rPr lang="en-IN" b="1" dirty="0"/>
              <a:t>compares the adjacent elements and swaps their positions if they are not in the intended order. </a:t>
            </a:r>
          </a:p>
        </p:txBody>
      </p:sp>
      <p:sp>
        <p:nvSpPr>
          <p:cNvPr id="4" name="Date Placeholder 3"/>
          <p:cNvSpPr>
            <a:spLocks noGrp="1"/>
          </p:cNvSpPr>
          <p:nvPr>
            <p:ph type="dt" sz="half" idx="10"/>
          </p:nvPr>
        </p:nvSpPr>
        <p:spPr/>
        <p:txBody>
          <a:bodyPr/>
          <a:lstStyle/>
          <a:p>
            <a:fld id="{FA7E4A07-F909-40D1-A0FA-7C553CCA0CF6}"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11</a:t>
            </a:fld>
            <a:endParaRPr lang="en-IN"/>
          </a:p>
        </p:txBody>
      </p:sp>
    </p:spTree>
    <p:extLst>
      <p:ext uri="{BB962C8B-B14F-4D97-AF65-F5344CB8AC3E}">
        <p14:creationId xmlns:p14="http://schemas.microsoft.com/office/powerpoint/2010/main" val="939490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700808"/>
            <a:ext cx="6777317" cy="4131821"/>
          </a:xfrm>
        </p:spPr>
        <p:txBody>
          <a:bodyPr>
            <a:normAutofit fontScale="92500" lnSpcReduction="20000"/>
          </a:bodyPr>
          <a:lstStyle/>
          <a:p>
            <a:r>
              <a:rPr lang="en-IN" dirty="0" smtClean="0"/>
              <a:t>For sorting N elements, The steps are-</a:t>
            </a:r>
          </a:p>
          <a:p>
            <a:r>
              <a:rPr lang="en-IN" b="1" dirty="0" smtClean="0"/>
              <a:t>Pass 1</a:t>
            </a:r>
          </a:p>
          <a:p>
            <a:pPr lvl="1"/>
            <a:r>
              <a:rPr lang="en-IN" dirty="0" smtClean="0"/>
              <a:t>First Compare 1</a:t>
            </a:r>
            <a:r>
              <a:rPr lang="en-IN" baseline="30000" dirty="0" smtClean="0"/>
              <a:t>st</a:t>
            </a:r>
            <a:r>
              <a:rPr lang="en-IN" dirty="0" smtClean="0"/>
              <a:t> element with 2</a:t>
            </a:r>
            <a:r>
              <a:rPr lang="en-IN" baseline="30000" dirty="0" smtClean="0"/>
              <a:t>nd</a:t>
            </a:r>
            <a:r>
              <a:rPr lang="en-IN" dirty="0" smtClean="0"/>
              <a:t> element of array, If 1</a:t>
            </a:r>
            <a:r>
              <a:rPr lang="en-IN" baseline="30000" dirty="0" smtClean="0"/>
              <a:t>st</a:t>
            </a:r>
            <a:r>
              <a:rPr lang="en-IN" dirty="0" smtClean="0"/>
              <a:t> &gt;2</a:t>
            </a:r>
            <a:r>
              <a:rPr lang="en-IN" baseline="30000" dirty="0" smtClean="0"/>
              <a:t>nd</a:t>
            </a:r>
            <a:r>
              <a:rPr lang="en-IN" dirty="0" smtClean="0"/>
              <a:t> , swap the elements else If 1</a:t>
            </a:r>
            <a:r>
              <a:rPr lang="en-IN" baseline="30000" dirty="0" smtClean="0"/>
              <a:t>st</a:t>
            </a:r>
            <a:r>
              <a:rPr lang="en-IN" dirty="0" smtClean="0"/>
              <a:t>&lt;2</a:t>
            </a:r>
            <a:r>
              <a:rPr lang="en-IN" baseline="30000" dirty="0" smtClean="0"/>
              <a:t>nd</a:t>
            </a:r>
            <a:r>
              <a:rPr lang="en-IN" dirty="0" smtClean="0"/>
              <a:t>  then compare 2</a:t>
            </a:r>
            <a:r>
              <a:rPr lang="en-IN" baseline="30000" dirty="0" smtClean="0"/>
              <a:t>nd</a:t>
            </a:r>
            <a:r>
              <a:rPr lang="en-IN" dirty="0" smtClean="0"/>
              <a:t> with 3</a:t>
            </a:r>
            <a:r>
              <a:rPr lang="en-IN" baseline="30000" dirty="0" smtClean="0"/>
              <a:t>rd</a:t>
            </a:r>
            <a:endParaRPr lang="en-IN" dirty="0" smtClean="0"/>
          </a:p>
          <a:p>
            <a:pPr lvl="1"/>
            <a:r>
              <a:rPr lang="en-IN" dirty="0" smtClean="0"/>
              <a:t>If 2</a:t>
            </a:r>
            <a:r>
              <a:rPr lang="en-IN" baseline="30000" dirty="0" smtClean="0"/>
              <a:t>nd</a:t>
            </a:r>
            <a:r>
              <a:rPr lang="en-IN" dirty="0" smtClean="0"/>
              <a:t>&gt;3</a:t>
            </a:r>
            <a:r>
              <a:rPr lang="en-IN" baseline="30000" dirty="0" smtClean="0"/>
              <a:t>rd</a:t>
            </a:r>
            <a:r>
              <a:rPr lang="en-IN" dirty="0" smtClean="0"/>
              <a:t> then interchange value of 2</a:t>
            </a:r>
            <a:r>
              <a:rPr lang="en-IN" baseline="30000" dirty="0" smtClean="0"/>
              <a:t>nd</a:t>
            </a:r>
            <a:r>
              <a:rPr lang="en-IN" dirty="0" smtClean="0"/>
              <a:t> and 3</a:t>
            </a:r>
            <a:r>
              <a:rPr lang="en-IN" baseline="30000" dirty="0" smtClean="0"/>
              <a:t>rd</a:t>
            </a:r>
            <a:endParaRPr lang="en-IN" dirty="0" smtClean="0"/>
          </a:p>
          <a:p>
            <a:pPr lvl="1"/>
            <a:r>
              <a:rPr lang="en-IN" dirty="0" smtClean="0"/>
              <a:t>Now compare 3</a:t>
            </a:r>
            <a:r>
              <a:rPr lang="en-IN" baseline="30000" dirty="0" smtClean="0"/>
              <a:t>rd</a:t>
            </a:r>
            <a:r>
              <a:rPr lang="en-IN" dirty="0" smtClean="0"/>
              <a:t> value with 4</a:t>
            </a:r>
            <a:r>
              <a:rPr lang="en-IN" baseline="30000" dirty="0" smtClean="0"/>
              <a:t>th</a:t>
            </a:r>
            <a:endParaRPr lang="en-IN" dirty="0" smtClean="0"/>
          </a:p>
          <a:p>
            <a:pPr lvl="1"/>
            <a:r>
              <a:rPr lang="en-IN" dirty="0" smtClean="0"/>
              <a:t>Similarly compare until N-1th element is compared with Nth element</a:t>
            </a:r>
          </a:p>
          <a:p>
            <a:pPr lvl="1"/>
            <a:r>
              <a:rPr lang="en-IN" b="1" dirty="0" smtClean="0"/>
              <a:t>Now the highest value is reached at Nth place</a:t>
            </a:r>
          </a:p>
          <a:p>
            <a:r>
              <a:rPr lang="en-IN" b="1" dirty="0" smtClean="0"/>
              <a:t>Pass 2</a:t>
            </a:r>
          </a:p>
          <a:p>
            <a:pPr lvl="1"/>
            <a:r>
              <a:rPr lang="en-IN" dirty="0" smtClean="0"/>
              <a:t>Now elements will be compared until N-1 elements</a:t>
            </a:r>
          </a:p>
        </p:txBody>
      </p:sp>
      <p:sp>
        <p:nvSpPr>
          <p:cNvPr id="5" name="Date Placeholder 4"/>
          <p:cNvSpPr>
            <a:spLocks noGrp="1"/>
          </p:cNvSpPr>
          <p:nvPr>
            <p:ph type="dt" sz="half" idx="10"/>
          </p:nvPr>
        </p:nvSpPr>
        <p:spPr/>
        <p:txBody>
          <a:bodyPr/>
          <a:lstStyle/>
          <a:p>
            <a:fld id="{B24A87CE-FF2D-4634-9911-C43175BB3A08}"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12</a:t>
            </a:fld>
            <a:endParaRPr lang="en-IN"/>
          </a:p>
        </p:txBody>
      </p:sp>
    </p:spTree>
    <p:extLst>
      <p:ext uri="{BB962C8B-B14F-4D97-AF65-F5344CB8AC3E}">
        <p14:creationId xmlns:p14="http://schemas.microsoft.com/office/powerpoint/2010/main" val="2859972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700808"/>
            <a:ext cx="6777317" cy="4131821"/>
          </a:xfrm>
        </p:spPr>
        <p:txBody>
          <a:bodyPr>
            <a:normAutofit/>
          </a:bodyPr>
          <a:lstStyle/>
          <a:p>
            <a:r>
              <a:rPr lang="en-IN" sz="2000" b="1" dirty="0" smtClean="0"/>
              <a:t>In </a:t>
            </a:r>
            <a:r>
              <a:rPr lang="en-IN" sz="2000" b="1" dirty="0"/>
              <a:t>each iteration, the comparison takes place up to the last unsorted element</a:t>
            </a:r>
            <a:r>
              <a:rPr lang="en-IN" sz="2000" b="1" dirty="0" smtClean="0"/>
              <a:t>.</a:t>
            </a:r>
          </a:p>
          <a:p>
            <a:r>
              <a:rPr lang="en-IN" sz="2000" dirty="0"/>
              <a:t>The array is sorted when all the unsorted elements are placed at their correct positions. </a:t>
            </a:r>
            <a:endParaRPr lang="en-IN" sz="2000" b="1" dirty="0"/>
          </a:p>
        </p:txBody>
      </p:sp>
      <p:sp>
        <p:nvSpPr>
          <p:cNvPr id="5" name="Date Placeholder 4"/>
          <p:cNvSpPr>
            <a:spLocks noGrp="1"/>
          </p:cNvSpPr>
          <p:nvPr>
            <p:ph type="dt" sz="half" idx="10"/>
          </p:nvPr>
        </p:nvSpPr>
        <p:spPr/>
        <p:txBody>
          <a:bodyPr/>
          <a:lstStyle/>
          <a:p>
            <a:fld id="{9E3C215A-1494-46D7-A025-3D870DA5F974}"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13</a:t>
            </a:fld>
            <a:endParaRPr lang="en-IN"/>
          </a:p>
        </p:txBody>
      </p:sp>
    </p:spTree>
    <p:extLst>
      <p:ext uri="{BB962C8B-B14F-4D97-AF65-F5344CB8AC3E}">
        <p14:creationId xmlns:p14="http://schemas.microsoft.com/office/powerpoint/2010/main" val="273289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r>
              <a:rPr lang="en-IN" sz="2000" dirty="0" smtClean="0"/>
              <a:t>Let the elements be-</a:t>
            </a:r>
          </a:p>
          <a:p>
            <a:pPr marL="68580" indent="0">
              <a:buNone/>
            </a:pPr>
            <a:r>
              <a:rPr lang="en-IN" sz="2000" dirty="0" smtClean="0"/>
              <a:t>13,32,20,62,68,52,38,46</a:t>
            </a:r>
          </a:p>
          <a:p>
            <a:pPr marL="68580" indent="0">
              <a:buNone/>
            </a:pPr>
            <a:endParaRPr lang="en-IN" sz="2000" dirty="0"/>
          </a:p>
          <a:p>
            <a:pPr marL="68580" indent="0">
              <a:buNone/>
            </a:pPr>
            <a:r>
              <a:rPr lang="en-IN" sz="2000" dirty="0" smtClean="0"/>
              <a:t>Pass1 </a:t>
            </a:r>
          </a:p>
          <a:p>
            <a:r>
              <a:rPr lang="en-IN" sz="2000" dirty="0" smtClean="0"/>
              <a:t>Compare 1</a:t>
            </a:r>
            <a:r>
              <a:rPr lang="en-IN" sz="2000" baseline="30000" dirty="0" smtClean="0"/>
              <a:t>st</a:t>
            </a:r>
            <a:r>
              <a:rPr lang="en-IN" sz="2000" dirty="0" smtClean="0"/>
              <a:t> ,2</a:t>
            </a:r>
            <a:r>
              <a:rPr lang="en-IN" sz="2000" baseline="30000" dirty="0" smtClean="0"/>
              <a:t>nd</a:t>
            </a:r>
            <a:r>
              <a:rPr lang="en-IN" sz="2000" dirty="0" smtClean="0"/>
              <a:t> element, 13&lt;32 No change</a:t>
            </a:r>
          </a:p>
          <a:p>
            <a:r>
              <a:rPr lang="en-IN" sz="2000" dirty="0" smtClean="0"/>
              <a:t>Compare 2</a:t>
            </a:r>
            <a:r>
              <a:rPr lang="en-IN" sz="2000" baseline="30000" dirty="0" smtClean="0"/>
              <a:t>nd</a:t>
            </a:r>
            <a:r>
              <a:rPr lang="en-IN" sz="2000" dirty="0" smtClean="0"/>
              <a:t>,3</a:t>
            </a:r>
            <a:r>
              <a:rPr lang="en-IN" sz="2000" baseline="30000" dirty="0" smtClean="0"/>
              <a:t>rd</a:t>
            </a:r>
            <a:r>
              <a:rPr lang="en-IN" sz="2000" dirty="0" smtClean="0"/>
              <a:t> element, 32&gt;20,Interchange</a:t>
            </a:r>
          </a:p>
          <a:p>
            <a:pPr marL="68580" indent="0">
              <a:buNone/>
            </a:pPr>
            <a:r>
              <a:rPr lang="en-IN" sz="2000" dirty="0" smtClean="0"/>
              <a:t>13,20,32,62,68,52,38,46</a:t>
            </a:r>
            <a:endParaRPr lang="en-IN" sz="2000" dirty="0"/>
          </a:p>
        </p:txBody>
      </p:sp>
      <p:sp>
        <p:nvSpPr>
          <p:cNvPr id="5" name="Date Placeholder 4"/>
          <p:cNvSpPr>
            <a:spLocks noGrp="1"/>
          </p:cNvSpPr>
          <p:nvPr>
            <p:ph type="dt" sz="half" idx="10"/>
          </p:nvPr>
        </p:nvSpPr>
        <p:spPr/>
        <p:txBody>
          <a:bodyPr/>
          <a:lstStyle/>
          <a:p>
            <a:fld id="{C79926E7-2DA5-43DA-9462-8DB18B53C99D}"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14</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37360" y="1994400"/>
              <a:ext cx="1276920" cy="2282760"/>
            </p14:xfrm>
          </p:contentPart>
        </mc:Choice>
        <mc:Fallback xmlns="">
          <p:pic>
            <p:nvPicPr>
              <p:cNvPr id="4" name="Ink 3"/>
              <p:cNvPicPr/>
              <p:nvPr/>
            </p:nvPicPr>
            <p:blipFill>
              <a:blip r:embed="rId3"/>
              <a:stretch>
                <a:fillRect/>
              </a:stretch>
            </p:blipFill>
            <p:spPr>
              <a:xfrm>
                <a:off x="831600" y="1986840"/>
                <a:ext cx="1290600" cy="2298240"/>
              </a:xfrm>
              <a:prstGeom prst="rect">
                <a:avLst/>
              </a:prstGeom>
            </p:spPr>
          </p:pic>
        </mc:Fallback>
      </mc:AlternateContent>
    </p:spTree>
    <p:extLst>
      <p:ext uri="{BB962C8B-B14F-4D97-AF65-F5344CB8AC3E}">
        <p14:creationId xmlns:p14="http://schemas.microsoft.com/office/powerpoint/2010/main" val="714495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lnSpcReduction="10000"/>
          </a:bodyPr>
          <a:lstStyle/>
          <a:p>
            <a:pPr marL="68580" indent="0">
              <a:buNone/>
            </a:pPr>
            <a:r>
              <a:rPr lang="en-IN" sz="2000" dirty="0" smtClean="0"/>
              <a:t>13,20,32,62,68,52,38,46</a:t>
            </a:r>
          </a:p>
          <a:p>
            <a:r>
              <a:rPr lang="en-IN" sz="2000" dirty="0" smtClean="0"/>
              <a:t>Compare 3</a:t>
            </a:r>
            <a:r>
              <a:rPr lang="en-IN" sz="2000" baseline="30000" dirty="0" smtClean="0"/>
              <a:t>rd</a:t>
            </a:r>
            <a:r>
              <a:rPr lang="en-IN" sz="2000" dirty="0" smtClean="0"/>
              <a:t>,4</a:t>
            </a:r>
            <a:r>
              <a:rPr lang="en-IN" sz="2000" baseline="30000" dirty="0" smtClean="0"/>
              <a:t>th</a:t>
            </a:r>
            <a:r>
              <a:rPr lang="en-IN" sz="2000" dirty="0" smtClean="0"/>
              <a:t> element, 32&lt;62 No change</a:t>
            </a:r>
          </a:p>
          <a:p>
            <a:r>
              <a:rPr lang="en-IN" sz="2000" dirty="0" smtClean="0"/>
              <a:t>Compare 4</a:t>
            </a:r>
            <a:r>
              <a:rPr lang="en-IN" sz="2000" baseline="30000" dirty="0" smtClean="0"/>
              <a:t>th</a:t>
            </a:r>
            <a:r>
              <a:rPr lang="en-IN" sz="2000" dirty="0" smtClean="0"/>
              <a:t>,5</a:t>
            </a:r>
            <a:r>
              <a:rPr lang="en-IN" sz="2000" baseline="30000" dirty="0" smtClean="0"/>
              <a:t>th</a:t>
            </a:r>
            <a:r>
              <a:rPr lang="en-IN" sz="2000" dirty="0" smtClean="0"/>
              <a:t> element, 62&lt;68 No change</a:t>
            </a:r>
          </a:p>
          <a:p>
            <a:r>
              <a:rPr lang="en-IN" sz="2000" dirty="0" smtClean="0"/>
              <a:t>Compare 5</a:t>
            </a:r>
            <a:r>
              <a:rPr lang="en-IN" sz="2000" baseline="30000" dirty="0" smtClean="0"/>
              <a:t>th</a:t>
            </a:r>
            <a:r>
              <a:rPr lang="en-IN" sz="2000" dirty="0" smtClean="0"/>
              <a:t>,6</a:t>
            </a:r>
            <a:r>
              <a:rPr lang="en-IN" sz="2000" baseline="30000" dirty="0" smtClean="0"/>
              <a:t>th</a:t>
            </a:r>
            <a:r>
              <a:rPr lang="en-IN" sz="2000" dirty="0" smtClean="0"/>
              <a:t> element, 68&gt;52 Interchange</a:t>
            </a:r>
          </a:p>
          <a:p>
            <a:pPr marL="68580" indent="0">
              <a:buNone/>
            </a:pPr>
            <a:r>
              <a:rPr lang="en-IN" sz="2000" dirty="0" smtClean="0"/>
              <a:t>13,20,32,62,52,68,38,46</a:t>
            </a:r>
          </a:p>
          <a:p>
            <a:r>
              <a:rPr lang="en-IN" sz="2000" dirty="0" smtClean="0"/>
              <a:t>Compare 6</a:t>
            </a:r>
            <a:r>
              <a:rPr lang="en-IN" sz="2000" baseline="30000" dirty="0" smtClean="0"/>
              <a:t>th</a:t>
            </a:r>
            <a:r>
              <a:rPr lang="en-IN" sz="2000" dirty="0" smtClean="0"/>
              <a:t>,7</a:t>
            </a:r>
            <a:r>
              <a:rPr lang="en-IN" sz="2000" baseline="30000" dirty="0" smtClean="0"/>
              <a:t>th</a:t>
            </a:r>
            <a:r>
              <a:rPr lang="en-IN" sz="2000" dirty="0" smtClean="0"/>
              <a:t> element, 68&gt;38 Interchange</a:t>
            </a:r>
          </a:p>
          <a:p>
            <a:pPr marL="68580" indent="0">
              <a:buNone/>
            </a:pPr>
            <a:r>
              <a:rPr lang="en-IN" sz="2000" dirty="0" smtClean="0"/>
              <a:t>13,20,32,62,52,38,68,46</a:t>
            </a:r>
          </a:p>
          <a:p>
            <a:r>
              <a:rPr lang="en-IN" sz="2000" dirty="0" smtClean="0"/>
              <a:t>Compare 7</a:t>
            </a:r>
            <a:r>
              <a:rPr lang="en-IN" sz="2000" baseline="30000" dirty="0" smtClean="0"/>
              <a:t>th</a:t>
            </a:r>
            <a:r>
              <a:rPr lang="en-IN" sz="2000" dirty="0" smtClean="0"/>
              <a:t> ,8</a:t>
            </a:r>
            <a:r>
              <a:rPr lang="en-IN" sz="2000" baseline="30000" dirty="0" smtClean="0"/>
              <a:t>th</a:t>
            </a:r>
            <a:r>
              <a:rPr lang="en-IN" sz="2000" dirty="0" smtClean="0"/>
              <a:t> element, 68&gt;46 Interchange</a:t>
            </a:r>
          </a:p>
          <a:p>
            <a:pPr marL="68580" indent="0">
              <a:buNone/>
            </a:pPr>
            <a:r>
              <a:rPr lang="en-IN" sz="2000" dirty="0" smtClean="0"/>
              <a:t>13,20,32,62,52,38,46,</a:t>
            </a:r>
            <a:r>
              <a:rPr lang="en-IN" sz="2000" b="1" dirty="0" smtClean="0">
                <a:solidFill>
                  <a:srgbClr val="0070C0"/>
                </a:solidFill>
              </a:rPr>
              <a:t>68</a:t>
            </a:r>
          </a:p>
          <a:p>
            <a:pPr marL="68580" indent="0">
              <a:buNone/>
            </a:pPr>
            <a:endParaRPr lang="en-IN" sz="2000" dirty="0"/>
          </a:p>
          <a:p>
            <a:pPr marL="68580" indent="0">
              <a:buNone/>
            </a:pPr>
            <a:r>
              <a:rPr lang="en-IN" sz="2000" dirty="0" smtClean="0"/>
              <a:t>Pass 1 completed,</a:t>
            </a:r>
          </a:p>
          <a:p>
            <a:pPr marL="68580" indent="0">
              <a:buNone/>
            </a:pPr>
            <a:r>
              <a:rPr lang="en-IN" sz="2000" dirty="0" smtClean="0"/>
              <a:t>The Biggest element has reached the last position</a:t>
            </a:r>
            <a:endParaRPr lang="en-IN" sz="2000" dirty="0"/>
          </a:p>
        </p:txBody>
      </p:sp>
      <p:sp>
        <p:nvSpPr>
          <p:cNvPr id="5" name="Date Placeholder 4"/>
          <p:cNvSpPr>
            <a:spLocks noGrp="1"/>
          </p:cNvSpPr>
          <p:nvPr>
            <p:ph type="dt" sz="half" idx="10"/>
          </p:nvPr>
        </p:nvSpPr>
        <p:spPr/>
        <p:txBody>
          <a:bodyPr/>
          <a:lstStyle/>
          <a:p>
            <a:fld id="{DCCCB114-0090-4D95-9715-41792B13FC26}"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15</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41200" y="1827000"/>
              <a:ext cx="7918200" cy="3952800"/>
            </p14:xfrm>
          </p:contentPart>
        </mc:Choice>
        <mc:Fallback xmlns="">
          <p:pic>
            <p:nvPicPr>
              <p:cNvPr id="4" name="Ink 3"/>
              <p:cNvPicPr/>
              <p:nvPr/>
            </p:nvPicPr>
            <p:blipFill>
              <a:blip r:embed="rId3"/>
              <a:stretch>
                <a:fillRect/>
              </a:stretch>
            </p:blipFill>
            <p:spPr>
              <a:xfrm>
                <a:off x="1135440" y="1821600"/>
                <a:ext cx="7936920" cy="3969000"/>
              </a:xfrm>
              <a:prstGeom prst="rect">
                <a:avLst/>
              </a:prstGeom>
            </p:spPr>
          </p:pic>
        </mc:Fallback>
      </mc:AlternateContent>
    </p:spTree>
    <p:extLst>
      <p:ext uri="{BB962C8B-B14F-4D97-AF65-F5344CB8AC3E}">
        <p14:creationId xmlns:p14="http://schemas.microsoft.com/office/powerpoint/2010/main" val="2025448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smtClean="0"/>
              <a:t>13,20,32,62,52,38,46,68</a:t>
            </a:r>
          </a:p>
          <a:p>
            <a:pPr marL="68580" indent="0">
              <a:buNone/>
            </a:pPr>
            <a:r>
              <a:rPr lang="en-IN" sz="2000" dirty="0" smtClean="0"/>
              <a:t>Pass 2</a:t>
            </a:r>
          </a:p>
          <a:p>
            <a:r>
              <a:rPr lang="en-IN" sz="2000" dirty="0" smtClean="0"/>
              <a:t>Now showing only interchange</a:t>
            </a:r>
          </a:p>
          <a:p>
            <a:r>
              <a:rPr lang="en-IN" sz="2000" dirty="0" smtClean="0"/>
              <a:t>62&gt;52, so 13,20,32,52,62,38,46,68</a:t>
            </a:r>
          </a:p>
          <a:p>
            <a:r>
              <a:rPr lang="en-IN" sz="2000" dirty="0" smtClean="0"/>
              <a:t>62&gt;38, so 13,20,32,52,38,62,46,68</a:t>
            </a:r>
          </a:p>
          <a:p>
            <a:r>
              <a:rPr lang="en-IN" sz="2000" dirty="0" smtClean="0"/>
              <a:t>62&gt;46 so 13,20,32,52,38,46,</a:t>
            </a:r>
            <a:r>
              <a:rPr lang="en-IN" sz="2000" b="1" dirty="0" smtClean="0">
                <a:solidFill>
                  <a:srgbClr val="0070C0"/>
                </a:solidFill>
              </a:rPr>
              <a:t>62,68</a:t>
            </a:r>
          </a:p>
          <a:p>
            <a:r>
              <a:rPr lang="en-IN" sz="2000" dirty="0" smtClean="0"/>
              <a:t>After Pass 2, second largest element reaches 2</a:t>
            </a:r>
            <a:r>
              <a:rPr lang="en-IN" sz="2000" baseline="30000" dirty="0" smtClean="0"/>
              <a:t>nd</a:t>
            </a:r>
            <a:r>
              <a:rPr lang="en-IN" sz="2000" dirty="0" smtClean="0"/>
              <a:t> last position</a:t>
            </a:r>
          </a:p>
          <a:p>
            <a:endParaRPr lang="en-IN" sz="2000" dirty="0"/>
          </a:p>
          <a:p>
            <a:pPr marL="68580" indent="0">
              <a:buNone/>
            </a:pPr>
            <a:endParaRPr lang="en-IN" sz="2000" dirty="0" smtClean="0"/>
          </a:p>
          <a:p>
            <a:pPr marL="68580" indent="0">
              <a:buNone/>
            </a:pPr>
            <a:endParaRPr lang="en-IN" sz="2000" dirty="0"/>
          </a:p>
        </p:txBody>
      </p:sp>
      <p:sp>
        <p:nvSpPr>
          <p:cNvPr id="5" name="Date Placeholder 4"/>
          <p:cNvSpPr>
            <a:spLocks noGrp="1"/>
          </p:cNvSpPr>
          <p:nvPr>
            <p:ph type="dt" sz="half" idx="10"/>
          </p:nvPr>
        </p:nvSpPr>
        <p:spPr/>
        <p:txBody>
          <a:bodyPr/>
          <a:lstStyle/>
          <a:p>
            <a:fld id="{9DA8B0E8-4BBB-4E18-97A3-D35D1363BDB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16</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30560" y="1221120"/>
              <a:ext cx="5982480" cy="3296160"/>
            </p14:xfrm>
          </p:contentPart>
        </mc:Choice>
        <mc:Fallback xmlns="">
          <p:pic>
            <p:nvPicPr>
              <p:cNvPr id="4" name="Ink 3"/>
              <p:cNvPicPr/>
              <p:nvPr/>
            </p:nvPicPr>
            <p:blipFill>
              <a:blip r:embed="rId3"/>
              <a:stretch>
                <a:fillRect/>
              </a:stretch>
            </p:blipFill>
            <p:spPr>
              <a:xfrm>
                <a:off x="1324800" y="1216440"/>
                <a:ext cx="5997960" cy="3306960"/>
              </a:xfrm>
              <a:prstGeom prst="rect">
                <a:avLst/>
              </a:prstGeom>
            </p:spPr>
          </p:pic>
        </mc:Fallback>
      </mc:AlternateContent>
    </p:spTree>
    <p:extLst>
      <p:ext uri="{BB962C8B-B14F-4D97-AF65-F5344CB8AC3E}">
        <p14:creationId xmlns:p14="http://schemas.microsoft.com/office/powerpoint/2010/main" val="3958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a:t>13,20,32,52,38,46,62,68</a:t>
            </a:r>
          </a:p>
          <a:p>
            <a:pPr marL="68580" indent="0">
              <a:buNone/>
            </a:pPr>
            <a:r>
              <a:rPr lang="en-IN" sz="2000" dirty="0" smtClean="0"/>
              <a:t>Pass 3</a:t>
            </a:r>
          </a:p>
          <a:p>
            <a:r>
              <a:rPr lang="en-IN" sz="2000" dirty="0" smtClean="0"/>
              <a:t>Now showing only interchange</a:t>
            </a:r>
          </a:p>
          <a:p>
            <a:r>
              <a:rPr lang="en-IN" sz="2000" dirty="0" smtClean="0"/>
              <a:t>52&gt;38 so 13,20,32,38,52,46,62,68</a:t>
            </a:r>
          </a:p>
          <a:p>
            <a:r>
              <a:rPr lang="en-IN" sz="2000" dirty="0" smtClean="0"/>
              <a:t>52&gt;46 so 13,20,32,38,46,</a:t>
            </a:r>
            <a:r>
              <a:rPr lang="en-IN" sz="2000" b="1" dirty="0" smtClean="0">
                <a:solidFill>
                  <a:srgbClr val="0070C0"/>
                </a:solidFill>
              </a:rPr>
              <a:t>52,62,68</a:t>
            </a:r>
          </a:p>
          <a:p>
            <a:r>
              <a:rPr lang="en-IN" sz="2000" dirty="0" smtClean="0"/>
              <a:t>After Pass 3, 3</a:t>
            </a:r>
            <a:r>
              <a:rPr lang="en-IN" sz="2000" baseline="30000" dirty="0" smtClean="0"/>
              <a:t>rd</a:t>
            </a:r>
            <a:r>
              <a:rPr lang="en-IN" sz="2000" dirty="0" smtClean="0"/>
              <a:t> largest element reaches 3r</a:t>
            </a:r>
            <a:r>
              <a:rPr lang="en-IN" sz="2000" baseline="30000" dirty="0" smtClean="0"/>
              <a:t>d</a:t>
            </a:r>
            <a:r>
              <a:rPr lang="en-IN" sz="2000" dirty="0" smtClean="0"/>
              <a:t> last position</a:t>
            </a:r>
          </a:p>
          <a:p>
            <a:pPr marL="68580" indent="0">
              <a:buNone/>
            </a:pPr>
            <a:r>
              <a:rPr lang="en-IN" sz="2000" dirty="0" smtClean="0"/>
              <a:t>13,20,32,38,46,52,62,68</a:t>
            </a:r>
          </a:p>
          <a:p>
            <a:pPr marL="68580" indent="0">
              <a:buNone/>
            </a:pPr>
            <a:endParaRPr lang="en-IN" sz="2000" dirty="0"/>
          </a:p>
          <a:p>
            <a:pPr marL="68580" indent="0">
              <a:buNone/>
            </a:pPr>
            <a:r>
              <a:rPr lang="en-IN" sz="2000" dirty="0" smtClean="0"/>
              <a:t>Pass 4</a:t>
            </a:r>
          </a:p>
          <a:p>
            <a:r>
              <a:rPr lang="en-IN" sz="2000" dirty="0" smtClean="0"/>
              <a:t>No of Exchanges=0, so list is sorted</a:t>
            </a:r>
          </a:p>
          <a:p>
            <a:endParaRPr lang="en-IN" sz="2000" dirty="0"/>
          </a:p>
          <a:p>
            <a:pPr marL="68580" indent="0">
              <a:buNone/>
            </a:pPr>
            <a:endParaRPr lang="en-IN" sz="2000" dirty="0" smtClean="0"/>
          </a:p>
          <a:p>
            <a:pPr marL="68580" indent="0">
              <a:buNone/>
            </a:pPr>
            <a:endParaRPr lang="en-IN" sz="2000" dirty="0"/>
          </a:p>
        </p:txBody>
      </p:sp>
      <p:sp>
        <p:nvSpPr>
          <p:cNvPr id="5" name="Date Placeholder 4"/>
          <p:cNvSpPr>
            <a:spLocks noGrp="1"/>
          </p:cNvSpPr>
          <p:nvPr>
            <p:ph type="dt" sz="half" idx="10"/>
          </p:nvPr>
        </p:nvSpPr>
        <p:spPr/>
        <p:txBody>
          <a:bodyPr/>
          <a:lstStyle/>
          <a:p>
            <a:fld id="{508E47EB-1D79-49BF-9BAE-872097231986}"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17</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06880" y="1025280"/>
              <a:ext cx="6247440" cy="4703760"/>
            </p14:xfrm>
          </p:contentPart>
        </mc:Choice>
        <mc:Fallback xmlns="">
          <p:pic>
            <p:nvPicPr>
              <p:cNvPr id="4" name="Ink 3"/>
              <p:cNvPicPr/>
              <p:nvPr/>
            </p:nvPicPr>
            <p:blipFill>
              <a:blip r:embed="rId3"/>
              <a:stretch>
                <a:fillRect/>
              </a:stretch>
            </p:blipFill>
            <p:spPr>
              <a:xfrm>
                <a:off x="1399680" y="1018800"/>
                <a:ext cx="6264360" cy="4721760"/>
              </a:xfrm>
              <a:prstGeom prst="rect">
                <a:avLst/>
              </a:prstGeom>
            </p:spPr>
          </p:pic>
        </mc:Fallback>
      </mc:AlternateContent>
    </p:spTree>
    <p:extLst>
      <p:ext uri="{BB962C8B-B14F-4D97-AF65-F5344CB8AC3E}">
        <p14:creationId xmlns:p14="http://schemas.microsoft.com/office/powerpoint/2010/main" val="2436676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smtClean="0"/>
              <a:t>Analysis-</a:t>
            </a:r>
          </a:p>
          <a:p>
            <a:pPr marL="68580" indent="0">
              <a:buNone/>
            </a:pPr>
            <a:r>
              <a:rPr lang="en-IN" sz="2000" dirty="0"/>
              <a:t>This algorithm is not suitable for large data sets as its </a:t>
            </a:r>
            <a:r>
              <a:rPr lang="en-IN" sz="2000" b="1" dirty="0">
                <a:solidFill>
                  <a:srgbClr val="0070C0"/>
                </a:solidFill>
              </a:rPr>
              <a:t>average and worst case complexity are of Ο(n</a:t>
            </a:r>
            <a:r>
              <a:rPr lang="en-IN" sz="2000" b="1" baseline="30000" dirty="0">
                <a:solidFill>
                  <a:srgbClr val="0070C0"/>
                </a:solidFill>
              </a:rPr>
              <a:t>2</a:t>
            </a:r>
            <a:r>
              <a:rPr lang="en-IN" sz="2000" b="1" dirty="0">
                <a:solidFill>
                  <a:srgbClr val="0070C0"/>
                </a:solidFill>
              </a:rPr>
              <a:t>) where n is the number of items</a:t>
            </a:r>
            <a:r>
              <a:rPr lang="en-IN" sz="2000" b="1" dirty="0" smtClean="0">
                <a:solidFill>
                  <a:srgbClr val="0070C0"/>
                </a:solidFill>
              </a:rPr>
              <a:t>.</a:t>
            </a:r>
          </a:p>
          <a:p>
            <a:pPr marL="68580" indent="0">
              <a:buNone/>
            </a:pPr>
            <a:endParaRPr lang="en-IN" sz="2000" b="1" dirty="0">
              <a:solidFill>
                <a:srgbClr val="0070C0"/>
              </a:solidFill>
            </a:endParaRPr>
          </a:p>
          <a:p>
            <a:pPr marL="68580" indent="0">
              <a:buNone/>
            </a:pPr>
            <a:r>
              <a:rPr lang="en-IN" sz="2000" b="1" dirty="0" smtClean="0">
                <a:solidFill>
                  <a:srgbClr val="0070C0"/>
                </a:solidFill>
              </a:rPr>
              <a:t>It behaves as O(n) for Sorted array</a:t>
            </a:r>
          </a:p>
          <a:p>
            <a:pPr marL="68580" indent="0">
              <a:buNone/>
            </a:pPr>
            <a:endParaRPr lang="en-IN" sz="2000" dirty="0"/>
          </a:p>
        </p:txBody>
      </p:sp>
      <p:sp>
        <p:nvSpPr>
          <p:cNvPr id="5" name="Date Placeholder 4"/>
          <p:cNvSpPr>
            <a:spLocks noGrp="1"/>
          </p:cNvSpPr>
          <p:nvPr>
            <p:ph type="dt" sz="half" idx="10"/>
          </p:nvPr>
        </p:nvSpPr>
        <p:spPr/>
        <p:txBody>
          <a:bodyPr/>
          <a:lstStyle/>
          <a:p>
            <a:fld id="{1B6EA03C-1B6C-472B-8C18-5F23CDA60ADA}"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18</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72440" y="1827000"/>
              <a:ext cx="4510080" cy="2144160"/>
            </p14:xfrm>
          </p:contentPart>
        </mc:Choice>
        <mc:Fallback xmlns="">
          <p:pic>
            <p:nvPicPr>
              <p:cNvPr id="4" name="Ink 3"/>
              <p:cNvPicPr/>
              <p:nvPr/>
            </p:nvPicPr>
            <p:blipFill>
              <a:blip r:embed="rId3"/>
              <a:stretch>
                <a:fillRect/>
              </a:stretch>
            </p:blipFill>
            <p:spPr>
              <a:xfrm>
                <a:off x="2866680" y="1815120"/>
                <a:ext cx="4525920" cy="2162160"/>
              </a:xfrm>
              <a:prstGeom prst="rect">
                <a:avLst/>
              </a:prstGeom>
            </p:spPr>
          </p:pic>
        </mc:Fallback>
      </mc:AlternateContent>
    </p:spTree>
    <p:extLst>
      <p:ext uri="{BB962C8B-B14F-4D97-AF65-F5344CB8AC3E}">
        <p14:creationId xmlns:p14="http://schemas.microsoft.com/office/powerpoint/2010/main" val="1380756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r>
              <a:rPr lang="en-IN" b="1" dirty="0" smtClean="0"/>
              <a:t>How many Passes are needed to sort the following list of numbers?</a:t>
            </a:r>
            <a:r>
              <a:rPr lang="en-IN" dirty="0"/>
              <a:t/>
            </a:r>
            <a:br>
              <a:rPr lang="en-IN" dirty="0"/>
            </a:br>
            <a:r>
              <a:rPr lang="en-IN" dirty="0" smtClean="0"/>
              <a:t> </a:t>
            </a:r>
            <a:r>
              <a:rPr lang="en-IN" b="1" dirty="0"/>
              <a:t>5</a:t>
            </a:r>
            <a:r>
              <a:rPr lang="en-IN" dirty="0"/>
              <a:t> </a:t>
            </a:r>
            <a:r>
              <a:rPr lang="en-IN" b="1" dirty="0"/>
              <a:t>1</a:t>
            </a:r>
            <a:r>
              <a:rPr lang="en-IN" dirty="0"/>
              <a:t> 4 2 </a:t>
            </a:r>
            <a:r>
              <a:rPr lang="en-IN" dirty="0" smtClean="0"/>
              <a:t>8</a:t>
            </a:r>
            <a:endParaRPr lang="en-IN" dirty="0"/>
          </a:p>
        </p:txBody>
      </p:sp>
      <p:sp>
        <p:nvSpPr>
          <p:cNvPr id="3" name="Date Placeholder 2"/>
          <p:cNvSpPr>
            <a:spLocks noGrp="1"/>
          </p:cNvSpPr>
          <p:nvPr>
            <p:ph type="dt" sz="half" idx="10"/>
          </p:nvPr>
        </p:nvSpPr>
        <p:spPr/>
        <p:txBody>
          <a:bodyPr/>
          <a:lstStyle/>
          <a:p>
            <a:fld id="{7C284E71-F184-4A50-A888-11F11167DCBD}"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19</a:t>
            </a:fld>
            <a:endParaRPr lang="en-IN"/>
          </a:p>
        </p:txBody>
      </p:sp>
    </p:spTree>
    <p:extLst>
      <p:ext uri="{BB962C8B-B14F-4D97-AF65-F5344CB8AC3E}">
        <p14:creationId xmlns:p14="http://schemas.microsoft.com/office/powerpoint/2010/main" val="837470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a:t>Sorting refers to </a:t>
            </a:r>
            <a:r>
              <a:rPr lang="en-IN" sz="2000" b="1" dirty="0"/>
              <a:t>arranging data in a particular format. </a:t>
            </a:r>
            <a:endParaRPr lang="en-IN" sz="2000" b="1" dirty="0" smtClean="0"/>
          </a:p>
          <a:p>
            <a:r>
              <a:rPr lang="en-IN" sz="2000" dirty="0" smtClean="0"/>
              <a:t>Sorting </a:t>
            </a:r>
            <a:r>
              <a:rPr lang="en-IN" sz="2000" dirty="0"/>
              <a:t>algorithm </a:t>
            </a:r>
            <a:r>
              <a:rPr lang="en-IN" sz="2000" b="1" dirty="0"/>
              <a:t>specifies the way to arrange</a:t>
            </a:r>
            <a:r>
              <a:rPr lang="en-IN" sz="2000" dirty="0"/>
              <a:t> data in a particular order. </a:t>
            </a:r>
            <a:endParaRPr lang="en-IN" sz="2000" dirty="0" smtClean="0"/>
          </a:p>
          <a:p>
            <a:r>
              <a:rPr lang="en-IN" sz="2000" dirty="0" smtClean="0"/>
              <a:t>Most </a:t>
            </a:r>
            <a:r>
              <a:rPr lang="en-IN" sz="2000" dirty="0"/>
              <a:t>common orders </a:t>
            </a:r>
            <a:r>
              <a:rPr lang="en-IN" sz="2000" b="1" dirty="0"/>
              <a:t>are in numerical or lexicographical order.</a:t>
            </a:r>
          </a:p>
        </p:txBody>
      </p:sp>
      <p:sp>
        <p:nvSpPr>
          <p:cNvPr id="3" name="Date Placeholder 2"/>
          <p:cNvSpPr>
            <a:spLocks noGrp="1"/>
          </p:cNvSpPr>
          <p:nvPr>
            <p:ph type="dt" sz="half" idx="10"/>
          </p:nvPr>
        </p:nvSpPr>
        <p:spPr/>
        <p:txBody>
          <a:bodyPr/>
          <a:lstStyle/>
          <a:p>
            <a:fld id="{467EB961-6FB3-45E3-B263-F3AB824C2F29}"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a:t>
            </a:fld>
            <a:endParaRPr lang="en-IN"/>
          </a:p>
        </p:txBody>
      </p:sp>
    </p:spTree>
    <p:extLst>
      <p:ext uri="{BB962C8B-B14F-4D97-AF65-F5344CB8AC3E}">
        <p14:creationId xmlns:p14="http://schemas.microsoft.com/office/powerpoint/2010/main" val="2192252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fontScale="70000" lnSpcReduction="20000"/>
          </a:bodyPr>
          <a:lstStyle/>
          <a:p>
            <a:r>
              <a:rPr lang="en-IN" b="1" dirty="0"/>
              <a:t>First Pass:</a:t>
            </a:r>
            <a:r>
              <a:rPr lang="en-IN" dirty="0"/>
              <a:t/>
            </a:r>
            <a:br>
              <a:rPr lang="en-IN" dirty="0"/>
            </a:br>
            <a:r>
              <a:rPr lang="en-IN" dirty="0"/>
              <a:t>( </a:t>
            </a:r>
            <a:r>
              <a:rPr lang="en-IN" b="1" dirty="0"/>
              <a:t>5</a:t>
            </a:r>
            <a:r>
              <a:rPr lang="en-IN" dirty="0"/>
              <a:t> </a:t>
            </a:r>
            <a:r>
              <a:rPr lang="en-IN" b="1" dirty="0"/>
              <a:t>1</a:t>
            </a:r>
            <a:r>
              <a:rPr lang="en-IN" dirty="0"/>
              <a:t> 4 2 8 ) –&gt; ( </a:t>
            </a:r>
            <a:r>
              <a:rPr lang="en-IN" b="1" dirty="0"/>
              <a:t>1</a:t>
            </a:r>
            <a:r>
              <a:rPr lang="en-IN" dirty="0"/>
              <a:t> </a:t>
            </a:r>
            <a:r>
              <a:rPr lang="en-IN" b="1" dirty="0"/>
              <a:t>5</a:t>
            </a:r>
            <a:r>
              <a:rPr lang="en-IN" dirty="0"/>
              <a:t> 4 2 8 ), Here, algorithm compares the first two elements, and swaps since 5 &gt; 1.</a:t>
            </a:r>
            <a:br>
              <a:rPr lang="en-IN" dirty="0"/>
            </a:br>
            <a:r>
              <a:rPr lang="en-IN" dirty="0"/>
              <a:t>( 1 </a:t>
            </a:r>
            <a:r>
              <a:rPr lang="en-IN" b="1" dirty="0"/>
              <a:t>5</a:t>
            </a:r>
            <a:r>
              <a:rPr lang="en-IN" dirty="0"/>
              <a:t> </a:t>
            </a:r>
            <a:r>
              <a:rPr lang="en-IN" b="1" dirty="0"/>
              <a:t>4</a:t>
            </a:r>
            <a:r>
              <a:rPr lang="en-IN" dirty="0"/>
              <a:t> 2 8 ) –&gt;  ( 1 </a:t>
            </a:r>
            <a:r>
              <a:rPr lang="en-IN" b="1" dirty="0"/>
              <a:t>4</a:t>
            </a:r>
            <a:r>
              <a:rPr lang="en-IN" dirty="0"/>
              <a:t> </a:t>
            </a:r>
            <a:r>
              <a:rPr lang="en-IN" b="1" dirty="0"/>
              <a:t>5</a:t>
            </a:r>
            <a:r>
              <a:rPr lang="en-IN" dirty="0"/>
              <a:t> 2 8 ), Swap since 5 &gt; 4</a:t>
            </a:r>
            <a:br>
              <a:rPr lang="en-IN" dirty="0"/>
            </a:br>
            <a:r>
              <a:rPr lang="en-IN" dirty="0"/>
              <a:t>( 1 4 </a:t>
            </a:r>
            <a:r>
              <a:rPr lang="en-IN" b="1" dirty="0"/>
              <a:t>5</a:t>
            </a:r>
            <a:r>
              <a:rPr lang="en-IN" dirty="0"/>
              <a:t> </a:t>
            </a:r>
            <a:r>
              <a:rPr lang="en-IN" b="1" dirty="0"/>
              <a:t>2</a:t>
            </a:r>
            <a:r>
              <a:rPr lang="en-IN" dirty="0"/>
              <a:t> 8 ) –&gt;  ( 1 4 </a:t>
            </a:r>
            <a:r>
              <a:rPr lang="en-IN" b="1" dirty="0"/>
              <a:t>2</a:t>
            </a:r>
            <a:r>
              <a:rPr lang="en-IN" dirty="0"/>
              <a:t> </a:t>
            </a:r>
            <a:r>
              <a:rPr lang="en-IN" b="1" dirty="0"/>
              <a:t>5</a:t>
            </a:r>
            <a:r>
              <a:rPr lang="en-IN" dirty="0"/>
              <a:t> 8 ), Swap since 5 &gt; 2</a:t>
            </a:r>
            <a:br>
              <a:rPr lang="en-IN" dirty="0"/>
            </a:br>
            <a:r>
              <a:rPr lang="en-IN" dirty="0"/>
              <a:t>( 1 4 2 </a:t>
            </a:r>
            <a:r>
              <a:rPr lang="en-IN" b="1" dirty="0"/>
              <a:t>5</a:t>
            </a:r>
            <a:r>
              <a:rPr lang="en-IN" dirty="0"/>
              <a:t> </a:t>
            </a:r>
            <a:r>
              <a:rPr lang="en-IN" b="1" dirty="0"/>
              <a:t>8</a:t>
            </a:r>
            <a:r>
              <a:rPr lang="en-IN" dirty="0"/>
              <a:t> ) –&gt; ( 1 4 2 </a:t>
            </a:r>
            <a:r>
              <a:rPr lang="en-IN" b="1" dirty="0"/>
              <a:t>5</a:t>
            </a:r>
            <a:r>
              <a:rPr lang="en-IN" dirty="0"/>
              <a:t> </a:t>
            </a:r>
            <a:r>
              <a:rPr lang="en-IN" b="1" dirty="0"/>
              <a:t>8</a:t>
            </a:r>
            <a:r>
              <a:rPr lang="en-IN" dirty="0"/>
              <a:t> ), Now, since these elements are already in order (8 &gt; 5), algorithm does not swap them.</a:t>
            </a:r>
          </a:p>
          <a:p>
            <a:r>
              <a:rPr lang="en-IN" b="1" dirty="0"/>
              <a:t>Second Pass:</a:t>
            </a:r>
            <a:r>
              <a:rPr lang="en-IN" dirty="0"/>
              <a:t/>
            </a:r>
            <a:br>
              <a:rPr lang="en-IN" dirty="0"/>
            </a:br>
            <a:r>
              <a:rPr lang="en-IN" dirty="0"/>
              <a:t>( </a:t>
            </a:r>
            <a:r>
              <a:rPr lang="en-IN" b="1" dirty="0"/>
              <a:t>1</a:t>
            </a:r>
            <a:r>
              <a:rPr lang="en-IN" dirty="0"/>
              <a:t> </a:t>
            </a:r>
            <a:r>
              <a:rPr lang="en-IN" b="1" dirty="0"/>
              <a:t>4</a:t>
            </a:r>
            <a:r>
              <a:rPr lang="en-IN" dirty="0"/>
              <a:t> 2 5 8 ) –&gt; ( </a:t>
            </a:r>
            <a:r>
              <a:rPr lang="en-IN" b="1" dirty="0"/>
              <a:t>1</a:t>
            </a:r>
            <a:r>
              <a:rPr lang="en-IN" dirty="0"/>
              <a:t> </a:t>
            </a:r>
            <a:r>
              <a:rPr lang="en-IN" b="1" dirty="0"/>
              <a:t>4</a:t>
            </a:r>
            <a:r>
              <a:rPr lang="en-IN" dirty="0"/>
              <a:t> 2 5 8 )</a:t>
            </a:r>
            <a:br>
              <a:rPr lang="en-IN" dirty="0"/>
            </a:br>
            <a:r>
              <a:rPr lang="en-IN" dirty="0"/>
              <a:t>( 1 </a:t>
            </a:r>
            <a:r>
              <a:rPr lang="en-IN" b="1" dirty="0"/>
              <a:t>4</a:t>
            </a:r>
            <a:r>
              <a:rPr lang="en-IN" dirty="0"/>
              <a:t> </a:t>
            </a:r>
            <a:r>
              <a:rPr lang="en-IN" b="1" dirty="0"/>
              <a:t>2</a:t>
            </a:r>
            <a:r>
              <a:rPr lang="en-IN" dirty="0"/>
              <a:t> 5 8 ) –&gt; ( 1 </a:t>
            </a:r>
            <a:r>
              <a:rPr lang="en-IN" b="1" dirty="0"/>
              <a:t>2</a:t>
            </a:r>
            <a:r>
              <a:rPr lang="en-IN" dirty="0"/>
              <a:t> </a:t>
            </a:r>
            <a:r>
              <a:rPr lang="en-IN" b="1" dirty="0"/>
              <a:t>4</a:t>
            </a:r>
            <a:r>
              <a:rPr lang="en-IN" dirty="0"/>
              <a:t> 5 8 ), Swap since 4 &gt; 2</a:t>
            </a:r>
            <a:br>
              <a:rPr lang="en-IN" dirty="0"/>
            </a:br>
            <a:r>
              <a:rPr lang="en-IN" dirty="0"/>
              <a:t>( 1 2 </a:t>
            </a:r>
            <a:r>
              <a:rPr lang="en-IN" b="1" dirty="0"/>
              <a:t>4</a:t>
            </a:r>
            <a:r>
              <a:rPr lang="en-IN" dirty="0"/>
              <a:t> </a:t>
            </a:r>
            <a:r>
              <a:rPr lang="en-IN" b="1" dirty="0"/>
              <a:t>5</a:t>
            </a:r>
            <a:r>
              <a:rPr lang="en-IN" dirty="0"/>
              <a:t> 8 ) –&gt; ( 1 2 </a:t>
            </a:r>
            <a:r>
              <a:rPr lang="en-IN" b="1" dirty="0"/>
              <a:t>4</a:t>
            </a:r>
            <a:r>
              <a:rPr lang="en-IN" dirty="0"/>
              <a:t> </a:t>
            </a:r>
            <a:r>
              <a:rPr lang="en-IN" b="1" dirty="0"/>
              <a:t>5</a:t>
            </a:r>
            <a:r>
              <a:rPr lang="en-IN" dirty="0"/>
              <a:t> 8 )</a:t>
            </a:r>
            <a:br>
              <a:rPr lang="en-IN" dirty="0"/>
            </a:br>
            <a:r>
              <a:rPr lang="en-IN" dirty="0"/>
              <a:t>( 1 2 4 </a:t>
            </a:r>
            <a:r>
              <a:rPr lang="en-IN" b="1" dirty="0"/>
              <a:t>5</a:t>
            </a:r>
            <a:r>
              <a:rPr lang="en-IN" dirty="0"/>
              <a:t> </a:t>
            </a:r>
            <a:r>
              <a:rPr lang="en-IN" b="1" dirty="0"/>
              <a:t>8</a:t>
            </a:r>
            <a:r>
              <a:rPr lang="en-IN" dirty="0"/>
              <a:t> ) –&gt;  ( 1 2 4 </a:t>
            </a:r>
            <a:r>
              <a:rPr lang="en-IN" b="1" dirty="0"/>
              <a:t>5</a:t>
            </a:r>
            <a:r>
              <a:rPr lang="en-IN" dirty="0"/>
              <a:t> </a:t>
            </a:r>
            <a:r>
              <a:rPr lang="en-IN" b="1" dirty="0"/>
              <a:t>8</a:t>
            </a:r>
            <a:r>
              <a:rPr lang="en-IN" dirty="0"/>
              <a:t> )</a:t>
            </a:r>
            <a:br>
              <a:rPr lang="en-IN" dirty="0"/>
            </a:br>
            <a:r>
              <a:rPr lang="en-IN" dirty="0"/>
              <a:t>Now, the array is already sorted, but our algorithm does not know if it is completed. The algorithm needs one </a:t>
            </a:r>
            <a:r>
              <a:rPr lang="en-IN" b="1" dirty="0"/>
              <a:t>whole</a:t>
            </a:r>
            <a:r>
              <a:rPr lang="en-IN" dirty="0"/>
              <a:t> pass without </a:t>
            </a:r>
            <a:r>
              <a:rPr lang="en-IN" b="1" dirty="0"/>
              <a:t>any</a:t>
            </a:r>
            <a:r>
              <a:rPr lang="en-IN" dirty="0"/>
              <a:t> swap to know it is sorted.</a:t>
            </a:r>
          </a:p>
          <a:p>
            <a:r>
              <a:rPr lang="en-IN" b="1" dirty="0"/>
              <a:t>Third Pass:</a:t>
            </a:r>
            <a:r>
              <a:rPr lang="en-IN" dirty="0"/>
              <a:t/>
            </a:r>
            <a:br>
              <a:rPr lang="en-IN" dirty="0"/>
            </a:br>
            <a:r>
              <a:rPr lang="en-IN" dirty="0"/>
              <a:t>( </a:t>
            </a:r>
            <a:r>
              <a:rPr lang="en-IN" b="1" dirty="0"/>
              <a:t>1</a:t>
            </a:r>
            <a:r>
              <a:rPr lang="en-IN" dirty="0"/>
              <a:t> </a:t>
            </a:r>
            <a:r>
              <a:rPr lang="en-IN" b="1" dirty="0"/>
              <a:t>2</a:t>
            </a:r>
            <a:r>
              <a:rPr lang="en-IN" dirty="0"/>
              <a:t> 4 5 8 ) –&gt; ( </a:t>
            </a:r>
            <a:r>
              <a:rPr lang="en-IN" b="1" dirty="0"/>
              <a:t>1</a:t>
            </a:r>
            <a:r>
              <a:rPr lang="en-IN" dirty="0"/>
              <a:t> </a:t>
            </a:r>
            <a:r>
              <a:rPr lang="en-IN" b="1" dirty="0"/>
              <a:t>2</a:t>
            </a:r>
            <a:r>
              <a:rPr lang="en-IN" dirty="0"/>
              <a:t> 4 5 8 )</a:t>
            </a:r>
            <a:br>
              <a:rPr lang="en-IN" dirty="0"/>
            </a:br>
            <a:r>
              <a:rPr lang="en-IN" dirty="0"/>
              <a:t>( 1 </a:t>
            </a:r>
            <a:r>
              <a:rPr lang="en-IN" b="1" dirty="0"/>
              <a:t>2</a:t>
            </a:r>
            <a:r>
              <a:rPr lang="en-IN" dirty="0"/>
              <a:t> </a:t>
            </a:r>
            <a:r>
              <a:rPr lang="en-IN" b="1" dirty="0"/>
              <a:t>4</a:t>
            </a:r>
            <a:r>
              <a:rPr lang="en-IN" dirty="0"/>
              <a:t> 5 8 ) –&gt; ( 1 </a:t>
            </a:r>
            <a:r>
              <a:rPr lang="en-IN" b="1" dirty="0"/>
              <a:t>2</a:t>
            </a:r>
            <a:r>
              <a:rPr lang="en-IN" dirty="0"/>
              <a:t> </a:t>
            </a:r>
            <a:r>
              <a:rPr lang="en-IN" b="1" dirty="0"/>
              <a:t>4</a:t>
            </a:r>
            <a:r>
              <a:rPr lang="en-IN" dirty="0"/>
              <a:t> 5 8 )</a:t>
            </a:r>
            <a:br>
              <a:rPr lang="en-IN" dirty="0"/>
            </a:br>
            <a:r>
              <a:rPr lang="en-IN" dirty="0"/>
              <a:t>( 1 2 </a:t>
            </a:r>
            <a:r>
              <a:rPr lang="en-IN" b="1" dirty="0"/>
              <a:t>4</a:t>
            </a:r>
            <a:r>
              <a:rPr lang="en-IN" dirty="0"/>
              <a:t> </a:t>
            </a:r>
            <a:r>
              <a:rPr lang="en-IN" b="1" dirty="0"/>
              <a:t>5</a:t>
            </a:r>
            <a:r>
              <a:rPr lang="en-IN" dirty="0"/>
              <a:t> 8 ) –&gt; ( 1 2 </a:t>
            </a:r>
            <a:r>
              <a:rPr lang="en-IN" b="1" dirty="0"/>
              <a:t>4</a:t>
            </a:r>
            <a:r>
              <a:rPr lang="en-IN" dirty="0"/>
              <a:t> </a:t>
            </a:r>
            <a:r>
              <a:rPr lang="en-IN" b="1" dirty="0"/>
              <a:t>5</a:t>
            </a:r>
            <a:r>
              <a:rPr lang="en-IN" dirty="0"/>
              <a:t> 8 )</a:t>
            </a:r>
            <a:br>
              <a:rPr lang="en-IN" dirty="0"/>
            </a:br>
            <a:r>
              <a:rPr lang="en-IN" dirty="0"/>
              <a:t>( 1 2 4 </a:t>
            </a:r>
            <a:r>
              <a:rPr lang="en-IN" b="1" dirty="0"/>
              <a:t>5</a:t>
            </a:r>
            <a:r>
              <a:rPr lang="en-IN" dirty="0"/>
              <a:t> </a:t>
            </a:r>
            <a:r>
              <a:rPr lang="en-IN" b="1" dirty="0"/>
              <a:t>8</a:t>
            </a:r>
            <a:r>
              <a:rPr lang="en-IN" dirty="0"/>
              <a:t> ) –&gt; ( 1 2 4 </a:t>
            </a:r>
            <a:r>
              <a:rPr lang="en-IN" b="1" dirty="0"/>
              <a:t>5</a:t>
            </a:r>
            <a:r>
              <a:rPr lang="en-IN" dirty="0"/>
              <a:t> </a:t>
            </a:r>
            <a:r>
              <a:rPr lang="en-IN" b="1" dirty="0"/>
              <a:t>8</a:t>
            </a:r>
            <a:r>
              <a:rPr lang="en-IN" dirty="0"/>
              <a:t> )</a:t>
            </a:r>
          </a:p>
          <a:p>
            <a:pPr marL="68580" indent="0">
              <a:buNone/>
            </a:pPr>
            <a:r>
              <a:rPr lang="en-IN" dirty="0"/>
              <a:t>No of Exchanges=0, so list is sorted</a:t>
            </a:r>
          </a:p>
          <a:p>
            <a:endParaRPr lang="en-IN" dirty="0"/>
          </a:p>
        </p:txBody>
      </p:sp>
      <p:sp>
        <p:nvSpPr>
          <p:cNvPr id="5" name="Date Placeholder 4"/>
          <p:cNvSpPr>
            <a:spLocks noGrp="1"/>
          </p:cNvSpPr>
          <p:nvPr>
            <p:ph type="dt" sz="half" idx="10"/>
          </p:nvPr>
        </p:nvSpPr>
        <p:spPr/>
        <p:txBody>
          <a:bodyPr/>
          <a:lstStyle/>
          <a:p>
            <a:fld id="{5C925022-0058-41EE-A536-B80AF322141A}"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20</a:t>
            </a:fld>
            <a:endParaRPr lang="en-IN"/>
          </a:p>
        </p:txBody>
      </p:sp>
    </p:spTree>
    <p:extLst>
      <p:ext uri="{BB962C8B-B14F-4D97-AF65-F5344CB8AC3E}">
        <p14:creationId xmlns:p14="http://schemas.microsoft.com/office/powerpoint/2010/main" val="2863717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r>
              <a:rPr lang="en-IN" dirty="0" smtClean="0"/>
              <a:t>Algorithm-</a:t>
            </a:r>
            <a:endParaRPr lang="en-IN" dirty="0"/>
          </a:p>
        </p:txBody>
      </p:sp>
      <p:sp>
        <p:nvSpPr>
          <p:cNvPr id="3" name="Date Placeholder 2"/>
          <p:cNvSpPr>
            <a:spLocks noGrp="1"/>
          </p:cNvSpPr>
          <p:nvPr>
            <p:ph type="dt" sz="half" idx="10"/>
          </p:nvPr>
        </p:nvSpPr>
        <p:spPr/>
        <p:txBody>
          <a:bodyPr/>
          <a:lstStyle/>
          <a:p>
            <a:fld id="{7C284E71-F184-4A50-A888-11F11167DCBD}"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21</a:t>
            </a:fld>
            <a:endParaRPr lang="en-IN"/>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62" t="41270" r="60064" b="28571"/>
          <a:stretch/>
        </p:blipFill>
        <p:spPr bwMode="auto">
          <a:xfrm>
            <a:off x="1331640" y="1916832"/>
            <a:ext cx="617658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832640" y="2736720"/>
              <a:ext cx="1683000" cy="451440"/>
            </p14:xfrm>
          </p:contentPart>
        </mc:Choice>
        <mc:Fallback xmlns="">
          <p:pic>
            <p:nvPicPr>
              <p:cNvPr id="7" name="Ink 6"/>
              <p:cNvPicPr/>
              <p:nvPr/>
            </p:nvPicPr>
            <p:blipFill>
              <a:blip r:embed="rId4"/>
              <a:stretch>
                <a:fillRect/>
              </a:stretch>
            </p:blipFill>
            <p:spPr>
              <a:xfrm>
                <a:off x="4823280" y="2727360"/>
                <a:ext cx="1701720" cy="470160"/>
              </a:xfrm>
              <a:prstGeom prst="rect">
                <a:avLst/>
              </a:prstGeom>
            </p:spPr>
          </p:pic>
        </mc:Fallback>
      </mc:AlternateContent>
    </p:spTree>
    <p:extLst>
      <p:ext uri="{BB962C8B-B14F-4D97-AF65-F5344CB8AC3E}">
        <p14:creationId xmlns:p14="http://schemas.microsoft.com/office/powerpoint/2010/main" val="3039795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pPr marL="68580" indent="0">
              <a:buNone/>
            </a:pPr>
            <a:r>
              <a:rPr lang="en-IN" sz="1800" b="1" dirty="0"/>
              <a:t>// A function to implement bubble sort </a:t>
            </a:r>
          </a:p>
          <a:p>
            <a:pPr marL="68580" indent="0">
              <a:buNone/>
            </a:pPr>
            <a:r>
              <a:rPr lang="en-IN" sz="1800" b="1" dirty="0"/>
              <a:t>void </a:t>
            </a:r>
            <a:r>
              <a:rPr lang="en-IN" sz="1800" b="1" dirty="0" err="1"/>
              <a:t>bubbleSort</a:t>
            </a:r>
            <a:r>
              <a:rPr lang="en-IN" sz="1800" b="1" dirty="0"/>
              <a:t>(</a:t>
            </a:r>
            <a:r>
              <a:rPr lang="en-IN" sz="1800" b="1" dirty="0" err="1"/>
              <a:t>int</a:t>
            </a:r>
            <a:r>
              <a:rPr lang="en-IN" sz="1800" b="1" dirty="0"/>
              <a:t> </a:t>
            </a:r>
            <a:r>
              <a:rPr lang="en-IN" sz="1800" b="1" dirty="0" err="1"/>
              <a:t>arr</a:t>
            </a:r>
            <a:r>
              <a:rPr lang="en-IN" sz="1800" b="1" dirty="0"/>
              <a:t>[], </a:t>
            </a:r>
            <a:r>
              <a:rPr lang="en-IN" sz="1800" b="1" dirty="0" err="1"/>
              <a:t>int</a:t>
            </a:r>
            <a:r>
              <a:rPr lang="en-IN" sz="1800" b="1" dirty="0"/>
              <a:t> n) </a:t>
            </a:r>
          </a:p>
          <a:p>
            <a:pPr marL="68580" indent="0">
              <a:buNone/>
            </a:pPr>
            <a:r>
              <a:rPr lang="en-IN" sz="1800" b="1" dirty="0"/>
              <a:t>{ </a:t>
            </a:r>
          </a:p>
          <a:p>
            <a:pPr marL="68580" indent="0">
              <a:buNone/>
            </a:pPr>
            <a:r>
              <a:rPr lang="en-IN" sz="1800" b="1" dirty="0"/>
              <a:t>   </a:t>
            </a:r>
            <a:r>
              <a:rPr lang="en-IN" sz="1800" b="1" dirty="0" err="1"/>
              <a:t>int</a:t>
            </a:r>
            <a:r>
              <a:rPr lang="en-IN" sz="1800" b="1" dirty="0"/>
              <a:t> </a:t>
            </a:r>
            <a:r>
              <a:rPr lang="en-IN" sz="1800" b="1" dirty="0" err="1"/>
              <a:t>i</a:t>
            </a:r>
            <a:r>
              <a:rPr lang="en-IN" sz="1800" b="1" dirty="0"/>
              <a:t>, j; </a:t>
            </a:r>
          </a:p>
          <a:p>
            <a:pPr marL="68580" indent="0">
              <a:buNone/>
            </a:pPr>
            <a:r>
              <a:rPr lang="en-IN" sz="1800" b="1" dirty="0"/>
              <a:t>   for (</a:t>
            </a:r>
            <a:r>
              <a:rPr lang="en-IN" sz="1800" b="1" dirty="0" err="1"/>
              <a:t>i</a:t>
            </a:r>
            <a:r>
              <a:rPr lang="en-IN" sz="1800" b="1" dirty="0"/>
              <a:t> = 0; </a:t>
            </a:r>
            <a:r>
              <a:rPr lang="en-IN" sz="1800" b="1" dirty="0" err="1"/>
              <a:t>i</a:t>
            </a:r>
            <a:r>
              <a:rPr lang="en-IN" sz="1800" b="1" dirty="0"/>
              <a:t> &lt; n-1; </a:t>
            </a:r>
            <a:r>
              <a:rPr lang="en-IN" sz="1800" b="1" dirty="0" err="1"/>
              <a:t>i</a:t>
            </a:r>
            <a:r>
              <a:rPr lang="en-IN" sz="1800" b="1" dirty="0"/>
              <a:t>++)       </a:t>
            </a:r>
          </a:p>
          <a:p>
            <a:pPr marL="68580" indent="0">
              <a:buNone/>
            </a:pPr>
            <a:r>
              <a:rPr lang="en-IN" sz="1800" b="1" dirty="0"/>
              <a:t>  </a:t>
            </a:r>
          </a:p>
          <a:p>
            <a:pPr marL="68580" indent="0">
              <a:buNone/>
            </a:pPr>
            <a:r>
              <a:rPr lang="en-IN" sz="1800" b="1" dirty="0"/>
              <a:t>       // Last </a:t>
            </a:r>
            <a:r>
              <a:rPr lang="en-IN" sz="1800" b="1" dirty="0" err="1"/>
              <a:t>i</a:t>
            </a:r>
            <a:r>
              <a:rPr lang="en-IN" sz="1800" b="1" dirty="0"/>
              <a:t> elements are already in place    </a:t>
            </a:r>
          </a:p>
          <a:p>
            <a:pPr marL="68580" indent="0">
              <a:buNone/>
            </a:pPr>
            <a:r>
              <a:rPr lang="en-IN" sz="1800" b="1" dirty="0"/>
              <a:t>       for (j = 0; j &lt; n-i-1; </a:t>
            </a:r>
            <a:r>
              <a:rPr lang="en-IN" sz="1800" b="1" dirty="0" err="1"/>
              <a:t>j++</a:t>
            </a:r>
            <a:r>
              <a:rPr lang="en-IN" sz="1800" b="1" dirty="0"/>
              <a:t>)  </a:t>
            </a:r>
          </a:p>
          <a:p>
            <a:pPr marL="68580" indent="0">
              <a:buNone/>
            </a:pPr>
            <a:r>
              <a:rPr lang="en-IN" sz="1800" b="1" dirty="0"/>
              <a:t>           if (</a:t>
            </a:r>
            <a:r>
              <a:rPr lang="en-IN" sz="1800" b="1" dirty="0" err="1"/>
              <a:t>arr</a:t>
            </a:r>
            <a:r>
              <a:rPr lang="en-IN" sz="1800" b="1" dirty="0"/>
              <a:t>[j] &gt; </a:t>
            </a:r>
            <a:r>
              <a:rPr lang="en-IN" sz="1800" b="1" dirty="0" err="1"/>
              <a:t>arr</a:t>
            </a:r>
            <a:r>
              <a:rPr lang="en-IN" sz="1800" b="1" dirty="0"/>
              <a:t>[j+1]) </a:t>
            </a:r>
          </a:p>
          <a:p>
            <a:pPr marL="68580" indent="0">
              <a:buNone/>
            </a:pPr>
            <a:r>
              <a:rPr lang="en-IN" sz="1800" b="1" dirty="0"/>
              <a:t>              swap(&amp;</a:t>
            </a:r>
            <a:r>
              <a:rPr lang="en-IN" sz="1800" b="1" dirty="0" err="1"/>
              <a:t>arr</a:t>
            </a:r>
            <a:r>
              <a:rPr lang="en-IN" sz="1800" b="1" dirty="0"/>
              <a:t>[j], &amp;</a:t>
            </a:r>
            <a:r>
              <a:rPr lang="en-IN" sz="1800" b="1" dirty="0" err="1"/>
              <a:t>arr</a:t>
            </a:r>
            <a:r>
              <a:rPr lang="en-IN" sz="1800" b="1" dirty="0"/>
              <a:t>[j+1]); </a:t>
            </a:r>
          </a:p>
          <a:p>
            <a:pPr marL="68580" indent="0">
              <a:buNone/>
            </a:pPr>
            <a:r>
              <a:rPr lang="en-IN" sz="1800" b="1" dirty="0"/>
              <a:t>} </a:t>
            </a:r>
          </a:p>
          <a:p>
            <a:pPr marL="68580" indent="0">
              <a:buNone/>
            </a:pPr>
            <a:r>
              <a:rPr lang="en-IN" sz="1800" b="1" dirty="0"/>
              <a:t>  </a:t>
            </a:r>
          </a:p>
          <a:p>
            <a:pPr marL="68580" indent="0">
              <a:buNone/>
            </a:pPr>
            <a:endParaRPr lang="en-IN" sz="1800" b="1" dirty="0"/>
          </a:p>
        </p:txBody>
      </p:sp>
      <p:sp>
        <p:nvSpPr>
          <p:cNvPr id="5" name="Date Placeholder 4"/>
          <p:cNvSpPr>
            <a:spLocks noGrp="1"/>
          </p:cNvSpPr>
          <p:nvPr>
            <p:ph type="dt" sz="half" idx="10"/>
          </p:nvPr>
        </p:nvSpPr>
        <p:spPr/>
        <p:txBody>
          <a:bodyPr/>
          <a:lstStyle/>
          <a:p>
            <a:fld id="{D22D1C31-60EF-4350-9A86-9C9D233EFF1E}"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22</a:t>
            </a:fld>
            <a:endParaRPr lang="en-IN"/>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50920" y="425880"/>
              <a:ext cx="7760520" cy="6222240"/>
            </p14:xfrm>
          </p:contentPart>
        </mc:Choice>
        <mc:Fallback xmlns="">
          <p:pic>
            <p:nvPicPr>
              <p:cNvPr id="3" name="Ink 2"/>
              <p:cNvPicPr/>
              <p:nvPr/>
            </p:nvPicPr>
            <p:blipFill>
              <a:blip r:embed="rId3"/>
              <a:stretch>
                <a:fillRect/>
              </a:stretch>
            </p:blipFill>
            <p:spPr>
              <a:xfrm>
                <a:off x="1142280" y="416160"/>
                <a:ext cx="7774560" cy="6240600"/>
              </a:xfrm>
              <a:prstGeom prst="rect">
                <a:avLst/>
              </a:prstGeom>
            </p:spPr>
          </p:pic>
        </mc:Fallback>
      </mc:AlternateContent>
    </p:spTree>
    <p:extLst>
      <p:ext uri="{BB962C8B-B14F-4D97-AF65-F5344CB8AC3E}">
        <p14:creationId xmlns:p14="http://schemas.microsoft.com/office/powerpoint/2010/main" val="3202985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pPr marL="68580" indent="0">
              <a:buNone/>
            </a:pPr>
            <a:r>
              <a:rPr lang="en-IN" sz="1800" b="1" dirty="0"/>
              <a:t>// A function to implement bubble sort </a:t>
            </a:r>
          </a:p>
          <a:p>
            <a:pPr marL="68580" indent="0">
              <a:buNone/>
            </a:pPr>
            <a:r>
              <a:rPr lang="en-IN" sz="1800" b="1" dirty="0"/>
              <a:t>void </a:t>
            </a:r>
            <a:r>
              <a:rPr lang="en-IN" sz="1800" b="1" dirty="0" err="1"/>
              <a:t>bubbleSort</a:t>
            </a:r>
            <a:r>
              <a:rPr lang="en-IN" sz="1800" b="1" dirty="0"/>
              <a:t>(</a:t>
            </a:r>
            <a:r>
              <a:rPr lang="en-IN" sz="1800" b="1" dirty="0" err="1"/>
              <a:t>int</a:t>
            </a:r>
            <a:r>
              <a:rPr lang="en-IN" sz="1800" b="1" dirty="0"/>
              <a:t> </a:t>
            </a:r>
            <a:r>
              <a:rPr lang="en-IN" sz="1800" b="1" dirty="0" err="1"/>
              <a:t>arr</a:t>
            </a:r>
            <a:r>
              <a:rPr lang="en-IN" sz="1800" b="1" dirty="0"/>
              <a:t>[], </a:t>
            </a:r>
            <a:r>
              <a:rPr lang="en-IN" sz="1800" b="1" dirty="0" err="1"/>
              <a:t>int</a:t>
            </a:r>
            <a:r>
              <a:rPr lang="en-IN" sz="1800" b="1" dirty="0"/>
              <a:t> n) </a:t>
            </a:r>
          </a:p>
          <a:p>
            <a:pPr marL="68580" indent="0">
              <a:buNone/>
            </a:pPr>
            <a:r>
              <a:rPr lang="en-IN" sz="1800" b="1" dirty="0"/>
              <a:t>{ </a:t>
            </a:r>
          </a:p>
          <a:p>
            <a:pPr marL="68580" indent="0">
              <a:buNone/>
            </a:pPr>
            <a:r>
              <a:rPr lang="en-IN" sz="1800" b="1" dirty="0"/>
              <a:t>   </a:t>
            </a:r>
            <a:r>
              <a:rPr lang="en-IN" sz="1800" b="1" dirty="0" err="1"/>
              <a:t>int</a:t>
            </a:r>
            <a:r>
              <a:rPr lang="en-IN" sz="1800" b="1" dirty="0"/>
              <a:t> </a:t>
            </a:r>
            <a:r>
              <a:rPr lang="en-IN" sz="1800" b="1" dirty="0" err="1"/>
              <a:t>i</a:t>
            </a:r>
            <a:r>
              <a:rPr lang="en-IN" sz="1800" b="1" dirty="0"/>
              <a:t>, j; </a:t>
            </a:r>
          </a:p>
          <a:p>
            <a:pPr marL="68580" indent="0">
              <a:buNone/>
            </a:pPr>
            <a:r>
              <a:rPr lang="en-IN" sz="1800" b="1" dirty="0"/>
              <a:t>   for (</a:t>
            </a:r>
            <a:r>
              <a:rPr lang="en-IN" sz="1800" b="1" dirty="0" err="1"/>
              <a:t>i</a:t>
            </a:r>
            <a:r>
              <a:rPr lang="en-IN" sz="1800" b="1" dirty="0"/>
              <a:t> = 0; </a:t>
            </a:r>
            <a:r>
              <a:rPr lang="en-IN" sz="1800" b="1" dirty="0" err="1"/>
              <a:t>i</a:t>
            </a:r>
            <a:r>
              <a:rPr lang="en-IN" sz="1800" b="1" dirty="0"/>
              <a:t> &lt; n-1; </a:t>
            </a:r>
            <a:r>
              <a:rPr lang="en-IN" sz="1800" b="1" dirty="0" err="1"/>
              <a:t>i</a:t>
            </a:r>
            <a:r>
              <a:rPr lang="en-IN" sz="1800" b="1" dirty="0"/>
              <a:t>++)       </a:t>
            </a:r>
          </a:p>
          <a:p>
            <a:pPr marL="68580" indent="0">
              <a:buNone/>
            </a:pPr>
            <a:r>
              <a:rPr lang="en-IN" sz="1800" b="1" dirty="0"/>
              <a:t>  </a:t>
            </a:r>
          </a:p>
          <a:p>
            <a:pPr marL="68580" indent="0">
              <a:buNone/>
            </a:pPr>
            <a:r>
              <a:rPr lang="en-IN" sz="1800" b="1" dirty="0"/>
              <a:t>       // Last </a:t>
            </a:r>
            <a:r>
              <a:rPr lang="en-IN" sz="1800" b="1" dirty="0" err="1"/>
              <a:t>i</a:t>
            </a:r>
            <a:r>
              <a:rPr lang="en-IN" sz="1800" b="1" dirty="0"/>
              <a:t> elements are already in place    </a:t>
            </a:r>
          </a:p>
          <a:p>
            <a:pPr marL="68580" indent="0">
              <a:buNone/>
            </a:pPr>
            <a:r>
              <a:rPr lang="en-IN" sz="1800" b="1" dirty="0"/>
              <a:t>       for (j = 0; j &lt; n-i-1; </a:t>
            </a:r>
            <a:r>
              <a:rPr lang="en-IN" sz="1800" b="1" dirty="0" err="1"/>
              <a:t>j++</a:t>
            </a:r>
            <a:r>
              <a:rPr lang="en-IN" sz="1800" b="1" dirty="0"/>
              <a:t>)  </a:t>
            </a:r>
          </a:p>
          <a:p>
            <a:pPr marL="68580" indent="0">
              <a:buNone/>
            </a:pPr>
            <a:r>
              <a:rPr lang="en-IN" sz="1800" b="1" dirty="0"/>
              <a:t>           if (</a:t>
            </a:r>
            <a:r>
              <a:rPr lang="en-IN" sz="1800" b="1" dirty="0" err="1"/>
              <a:t>arr</a:t>
            </a:r>
            <a:r>
              <a:rPr lang="en-IN" sz="1800" b="1" dirty="0"/>
              <a:t>[j] &gt; </a:t>
            </a:r>
            <a:r>
              <a:rPr lang="en-IN" sz="1800" b="1" dirty="0" err="1"/>
              <a:t>arr</a:t>
            </a:r>
            <a:r>
              <a:rPr lang="en-IN" sz="1800" b="1" dirty="0"/>
              <a:t>[j+1]) </a:t>
            </a:r>
          </a:p>
          <a:p>
            <a:pPr marL="68580" indent="0">
              <a:buNone/>
            </a:pPr>
            <a:r>
              <a:rPr lang="en-IN" sz="1800" b="1" dirty="0"/>
              <a:t>              swap(&amp;</a:t>
            </a:r>
            <a:r>
              <a:rPr lang="en-IN" sz="1800" b="1" dirty="0" err="1"/>
              <a:t>arr</a:t>
            </a:r>
            <a:r>
              <a:rPr lang="en-IN" sz="1800" b="1" dirty="0"/>
              <a:t>[j], &amp;</a:t>
            </a:r>
            <a:r>
              <a:rPr lang="en-IN" sz="1800" b="1" dirty="0" err="1"/>
              <a:t>arr</a:t>
            </a:r>
            <a:r>
              <a:rPr lang="en-IN" sz="1800" b="1" dirty="0"/>
              <a:t>[j+1]); </a:t>
            </a:r>
          </a:p>
          <a:p>
            <a:pPr marL="68580" indent="0">
              <a:buNone/>
            </a:pPr>
            <a:r>
              <a:rPr lang="en-IN" sz="1800" b="1" dirty="0"/>
              <a:t>} </a:t>
            </a:r>
          </a:p>
          <a:p>
            <a:pPr marL="68580" indent="0">
              <a:buNone/>
            </a:pPr>
            <a:r>
              <a:rPr lang="en-IN" sz="1800" b="1" dirty="0"/>
              <a:t>  </a:t>
            </a:r>
          </a:p>
          <a:p>
            <a:pPr marL="68580" indent="0">
              <a:buNone/>
            </a:pPr>
            <a:endParaRPr lang="en-IN" sz="1800" b="1" dirty="0"/>
          </a:p>
        </p:txBody>
      </p:sp>
      <p:sp>
        <p:nvSpPr>
          <p:cNvPr id="5" name="Date Placeholder 4"/>
          <p:cNvSpPr>
            <a:spLocks noGrp="1"/>
          </p:cNvSpPr>
          <p:nvPr>
            <p:ph type="dt" sz="half" idx="10"/>
          </p:nvPr>
        </p:nvSpPr>
        <p:spPr/>
        <p:txBody>
          <a:bodyPr/>
          <a:lstStyle/>
          <a:p>
            <a:fld id="{D22D1C31-60EF-4350-9A86-9C9D233EFF1E}"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23</a:t>
            </a:fld>
            <a:endParaRPr lang="en-IN"/>
          </a:p>
        </p:txBody>
      </p:sp>
    </p:spTree>
    <p:extLst>
      <p:ext uri="{BB962C8B-B14F-4D97-AF65-F5344CB8AC3E}">
        <p14:creationId xmlns:p14="http://schemas.microsoft.com/office/powerpoint/2010/main" val="1278683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312069"/>
            <a:ext cx="6552727"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4C375966-0974-4CC4-888D-2B334DB1E0DC}"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24</a:t>
            </a:fld>
            <a:endParaRPr lang="en-IN"/>
          </a:p>
        </p:txBody>
      </p:sp>
    </p:spTree>
    <p:extLst>
      <p:ext uri="{BB962C8B-B14F-4D97-AF65-F5344CB8AC3E}">
        <p14:creationId xmlns:p14="http://schemas.microsoft.com/office/powerpoint/2010/main" val="734141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a:bodyPr>
          <a:lstStyle/>
          <a:p>
            <a:r>
              <a:rPr lang="en-IN" sz="2000" dirty="0"/>
              <a:t>Counting sort is a sorting algorithm that sorts the elements of an array by counting the number of occurrences of each unique element in the array</a:t>
            </a:r>
            <a:r>
              <a:rPr lang="en-IN" sz="2000" dirty="0" smtClean="0"/>
              <a:t>.</a:t>
            </a:r>
          </a:p>
          <a:p>
            <a:endParaRPr lang="en-IN" sz="2000" dirty="0"/>
          </a:p>
        </p:txBody>
      </p:sp>
      <p:sp>
        <p:nvSpPr>
          <p:cNvPr id="4" name="Date Placeholder 3"/>
          <p:cNvSpPr>
            <a:spLocks noGrp="1"/>
          </p:cNvSpPr>
          <p:nvPr>
            <p:ph type="dt" sz="half" idx="10"/>
          </p:nvPr>
        </p:nvSpPr>
        <p:spPr/>
        <p:txBody>
          <a:bodyPr/>
          <a:lstStyle/>
          <a:p>
            <a:fld id="{1E25DF32-2904-4BDE-A288-DC7189903D2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25</a:t>
            </a:fld>
            <a:endParaRPr lang="en-IN"/>
          </a:p>
        </p:txBody>
      </p:sp>
    </p:spTree>
    <p:extLst>
      <p:ext uri="{BB962C8B-B14F-4D97-AF65-F5344CB8AC3E}">
        <p14:creationId xmlns:p14="http://schemas.microsoft.com/office/powerpoint/2010/main" val="2313650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fontScale="92500" lnSpcReduction="20000"/>
          </a:bodyPr>
          <a:lstStyle/>
          <a:p>
            <a:pPr marL="68580" indent="0">
              <a:buNone/>
            </a:pPr>
            <a:r>
              <a:rPr lang="en-IN" sz="2000" b="1" dirty="0" smtClean="0"/>
              <a:t>Database needed-</a:t>
            </a:r>
          </a:p>
          <a:p>
            <a:r>
              <a:rPr lang="en-IN" sz="2000" dirty="0" smtClean="0"/>
              <a:t>Original Array/Input Array</a:t>
            </a:r>
          </a:p>
          <a:p>
            <a:r>
              <a:rPr lang="en-IN" sz="2000" dirty="0" smtClean="0"/>
              <a:t>Count Array/</a:t>
            </a:r>
            <a:r>
              <a:rPr lang="en-IN" sz="2000" dirty="0" err="1" smtClean="0"/>
              <a:t>Auxillary</a:t>
            </a:r>
            <a:r>
              <a:rPr lang="en-IN" sz="2000" dirty="0" smtClean="0"/>
              <a:t> Array</a:t>
            </a:r>
          </a:p>
          <a:p>
            <a:pPr lvl="1"/>
            <a:r>
              <a:rPr lang="en-IN" sz="1800" dirty="0" smtClean="0"/>
              <a:t>Take </a:t>
            </a:r>
            <a:r>
              <a:rPr lang="en-IN" sz="1800" dirty="0"/>
              <a:t>a count array to store the count of each unique object</a:t>
            </a:r>
            <a:r>
              <a:rPr lang="en-IN" sz="1800" dirty="0" smtClean="0"/>
              <a:t>.</a:t>
            </a:r>
          </a:p>
          <a:p>
            <a:pPr lvl="1"/>
            <a:r>
              <a:rPr lang="en-IN" sz="1800" dirty="0"/>
              <a:t>Store the count of each element at their respective index in count </a:t>
            </a:r>
            <a:r>
              <a:rPr lang="en-IN" sz="1800" dirty="0" smtClean="0"/>
              <a:t>array</a:t>
            </a:r>
          </a:p>
          <a:p>
            <a:endParaRPr lang="en-IN" sz="2000" dirty="0" smtClean="0"/>
          </a:p>
          <a:p>
            <a:r>
              <a:rPr lang="en-IN" sz="2000" dirty="0" smtClean="0"/>
              <a:t>For </a:t>
            </a:r>
            <a:r>
              <a:rPr lang="en-IN" sz="2000" dirty="0"/>
              <a:t>example: if the count of element 3 is 2 then, 2 is stored in the 3rd position of </a:t>
            </a:r>
            <a:r>
              <a:rPr lang="en-IN" sz="2000" i="1" dirty="0"/>
              <a:t>count</a:t>
            </a:r>
            <a:r>
              <a:rPr lang="en-IN" sz="2000" dirty="0"/>
              <a:t> array</a:t>
            </a:r>
            <a:r>
              <a:rPr lang="en-IN" sz="2000" dirty="0" smtClean="0"/>
              <a:t>.</a:t>
            </a:r>
          </a:p>
          <a:p>
            <a:r>
              <a:rPr lang="en-IN" sz="2000" dirty="0"/>
              <a:t>If element "5" is not present in the array, then 0 is stored in 5th position.</a:t>
            </a:r>
            <a:r>
              <a:rPr lang="en-IN" dirty="0"/>
              <a:t> </a:t>
            </a:r>
            <a:endParaRPr lang="en-IN" dirty="0" smtClean="0"/>
          </a:p>
        </p:txBody>
      </p:sp>
      <p:sp>
        <p:nvSpPr>
          <p:cNvPr id="4" name="Date Placeholder 3"/>
          <p:cNvSpPr>
            <a:spLocks noGrp="1"/>
          </p:cNvSpPr>
          <p:nvPr>
            <p:ph type="dt" sz="half" idx="10"/>
          </p:nvPr>
        </p:nvSpPr>
        <p:spPr/>
        <p:txBody>
          <a:bodyPr/>
          <a:lstStyle/>
          <a:p>
            <a:fld id="{F8D9CBAF-57A9-4BEE-AB94-9B004B13CB00}"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26</a:t>
            </a:fld>
            <a:endParaRPr lang="en-IN"/>
          </a:p>
        </p:txBody>
      </p:sp>
    </p:spTree>
    <p:extLst>
      <p:ext uri="{BB962C8B-B14F-4D97-AF65-F5344CB8AC3E}">
        <p14:creationId xmlns:p14="http://schemas.microsoft.com/office/powerpoint/2010/main" val="3023094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a:bodyPr>
          <a:lstStyle/>
          <a:p>
            <a:r>
              <a:rPr lang="en-IN" sz="2000" dirty="0" smtClean="0"/>
              <a:t>Store </a:t>
            </a:r>
            <a:r>
              <a:rPr lang="en-IN" sz="2000" dirty="0"/>
              <a:t>cumulative sum of the elements of the count array. It helps in placing the elements into the correct index of the sorted array</a:t>
            </a:r>
            <a:r>
              <a:rPr lang="en-IN" sz="2000" dirty="0" smtClean="0"/>
              <a:t>.</a:t>
            </a:r>
          </a:p>
          <a:p>
            <a:r>
              <a:rPr lang="en-IN" sz="1800" dirty="0"/>
              <a:t>The modified count array indicates the position of each object in the output sequence.</a:t>
            </a:r>
            <a:endParaRPr lang="en-IN" sz="2000" dirty="0" smtClean="0"/>
          </a:p>
          <a:p>
            <a:r>
              <a:rPr lang="en-IN" sz="1800" dirty="0"/>
              <a:t>After placing each element at its correct position, decrease its count by one.</a:t>
            </a:r>
            <a:r>
              <a:rPr lang="en-IN" sz="2000" dirty="0" smtClean="0"/>
              <a:t> </a:t>
            </a:r>
            <a:endParaRPr lang="en-IN" sz="2000" dirty="0"/>
          </a:p>
        </p:txBody>
      </p:sp>
      <p:sp>
        <p:nvSpPr>
          <p:cNvPr id="4" name="Date Placeholder 3"/>
          <p:cNvSpPr>
            <a:spLocks noGrp="1"/>
          </p:cNvSpPr>
          <p:nvPr>
            <p:ph type="dt" sz="half" idx="10"/>
          </p:nvPr>
        </p:nvSpPr>
        <p:spPr/>
        <p:txBody>
          <a:bodyPr/>
          <a:lstStyle/>
          <a:p>
            <a:fld id="{4FE986E0-1FD8-414A-8854-5626D75344C0}"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221840" y="1999440"/>
              <a:ext cx="5089320" cy="1275840"/>
            </p14:xfrm>
          </p:contentPart>
        </mc:Choice>
        <mc:Fallback xmlns="">
          <p:pic>
            <p:nvPicPr>
              <p:cNvPr id="7" name="Ink 6"/>
              <p:cNvPicPr/>
              <p:nvPr/>
            </p:nvPicPr>
            <p:blipFill>
              <a:blip r:embed="rId3"/>
              <a:stretch>
                <a:fillRect/>
              </a:stretch>
            </p:blipFill>
            <p:spPr>
              <a:xfrm>
                <a:off x="1215360" y="1991880"/>
                <a:ext cx="5110560" cy="1295640"/>
              </a:xfrm>
              <a:prstGeom prst="rect">
                <a:avLst/>
              </a:prstGeom>
            </p:spPr>
          </p:pic>
        </mc:Fallback>
      </mc:AlternateContent>
    </p:spTree>
    <p:extLst>
      <p:ext uri="{BB962C8B-B14F-4D97-AF65-F5344CB8AC3E}">
        <p14:creationId xmlns:p14="http://schemas.microsoft.com/office/powerpoint/2010/main" val="2057484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938" y="2324100"/>
            <a:ext cx="6291137"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38389" y="1508591"/>
            <a:ext cx="6624736" cy="1200329"/>
          </a:xfrm>
          <a:prstGeom prst="rect">
            <a:avLst/>
          </a:prstGeom>
          <a:noFill/>
        </p:spPr>
        <p:txBody>
          <a:bodyPr wrap="square" rtlCol="0">
            <a:spAutoFit/>
          </a:bodyPr>
          <a:lstStyle/>
          <a:p>
            <a:r>
              <a:rPr lang="en-IN" dirty="0" smtClean="0"/>
              <a:t>Let us take an </a:t>
            </a:r>
            <a:r>
              <a:rPr lang="en-IN" b="1" dirty="0" smtClean="0">
                <a:solidFill>
                  <a:srgbClr val="0070C0"/>
                </a:solidFill>
              </a:rPr>
              <a:t>auxiliary array/count array </a:t>
            </a:r>
            <a:r>
              <a:rPr lang="en-IN" dirty="0" smtClean="0"/>
              <a:t>from 0 to 9 for simplicity</a:t>
            </a:r>
          </a:p>
          <a:p>
            <a:endParaRPr lang="en-IN" dirty="0"/>
          </a:p>
          <a:p>
            <a:endParaRPr lang="en-IN" dirty="0"/>
          </a:p>
        </p:txBody>
      </p:sp>
      <p:sp>
        <p:nvSpPr>
          <p:cNvPr id="3" name="Date Placeholder 2"/>
          <p:cNvSpPr>
            <a:spLocks noGrp="1"/>
          </p:cNvSpPr>
          <p:nvPr>
            <p:ph type="dt" sz="half" idx="10"/>
          </p:nvPr>
        </p:nvSpPr>
        <p:spPr/>
        <p:txBody>
          <a:bodyPr/>
          <a:lstStyle/>
          <a:p>
            <a:fld id="{F4C89953-E6D8-47FB-AF41-61440B37D484}"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28</a:t>
            </a:fld>
            <a:endParaRPr lang="en-IN"/>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96520" y="2694960"/>
              <a:ext cx="6448320" cy="2507040"/>
            </p14:xfrm>
          </p:contentPart>
        </mc:Choice>
        <mc:Fallback xmlns="">
          <p:pic>
            <p:nvPicPr>
              <p:cNvPr id="7" name="Ink 6"/>
              <p:cNvPicPr/>
              <p:nvPr/>
            </p:nvPicPr>
            <p:blipFill>
              <a:blip r:embed="rId4"/>
              <a:stretch>
                <a:fillRect/>
              </a:stretch>
            </p:blipFill>
            <p:spPr>
              <a:xfrm>
                <a:off x="589320" y="2684160"/>
                <a:ext cx="6468480" cy="2531880"/>
              </a:xfrm>
              <a:prstGeom prst="rect">
                <a:avLst/>
              </a:prstGeom>
            </p:spPr>
          </p:pic>
        </mc:Fallback>
      </mc:AlternateContent>
    </p:spTree>
    <p:extLst>
      <p:ext uri="{BB962C8B-B14F-4D97-AF65-F5344CB8AC3E}">
        <p14:creationId xmlns:p14="http://schemas.microsoft.com/office/powerpoint/2010/main" val="35306744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06189"/>
            <a:ext cx="6777037" cy="334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7CC637D7-4DF8-4D2E-BC3B-C152439F1913}"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29</a:t>
            </a:fld>
            <a:endParaRPr lang="en-IN"/>
          </a:p>
        </p:txBody>
      </p:sp>
    </p:spTree>
    <p:extLst>
      <p:ext uri="{BB962C8B-B14F-4D97-AF65-F5344CB8AC3E}">
        <p14:creationId xmlns:p14="http://schemas.microsoft.com/office/powerpoint/2010/main" val="756737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a:t>The importance of sorting lies in the fact that </a:t>
            </a:r>
            <a:r>
              <a:rPr lang="en-IN" sz="2000" b="1" dirty="0"/>
              <a:t>data searching can be optimized to a very high level, </a:t>
            </a:r>
            <a:r>
              <a:rPr lang="en-IN" sz="2000" b="1" dirty="0" smtClean="0"/>
              <a:t>if </a:t>
            </a:r>
            <a:r>
              <a:rPr lang="en-IN" sz="2000" b="1" dirty="0"/>
              <a:t>data is stored in a sorted manner. </a:t>
            </a:r>
            <a:endParaRPr lang="en-IN" sz="2000" b="1" dirty="0" smtClean="0"/>
          </a:p>
          <a:p>
            <a:endParaRPr lang="en-IN" sz="2000" dirty="0"/>
          </a:p>
          <a:p>
            <a:r>
              <a:rPr lang="en-IN" sz="2000" dirty="0" smtClean="0"/>
              <a:t>Sorting </a:t>
            </a:r>
            <a:r>
              <a:rPr lang="en-IN" sz="2000" dirty="0"/>
              <a:t>is also used to </a:t>
            </a:r>
            <a:r>
              <a:rPr lang="en-IN" sz="2000" b="1" dirty="0"/>
              <a:t>represent data in more readable formats</a:t>
            </a:r>
          </a:p>
        </p:txBody>
      </p:sp>
      <p:sp>
        <p:nvSpPr>
          <p:cNvPr id="5" name="Date Placeholder 4"/>
          <p:cNvSpPr>
            <a:spLocks noGrp="1"/>
          </p:cNvSpPr>
          <p:nvPr>
            <p:ph type="dt" sz="half" idx="10"/>
          </p:nvPr>
        </p:nvSpPr>
        <p:spPr/>
        <p:txBody>
          <a:bodyPr/>
          <a:lstStyle/>
          <a:p>
            <a:fld id="{67582C9C-4B60-419E-B513-2E95E29903F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3</a:t>
            </a:fld>
            <a:endParaRPr lang="en-IN"/>
          </a:p>
        </p:txBody>
      </p:sp>
    </p:spTree>
    <p:extLst>
      <p:ext uri="{BB962C8B-B14F-4D97-AF65-F5344CB8AC3E}">
        <p14:creationId xmlns:p14="http://schemas.microsoft.com/office/powerpoint/2010/main" val="343459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14665"/>
            <a:ext cx="6777037" cy="312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3BB7E172-DF5E-4AD9-84BB-F0DDD8C986AC}"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30</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06880" y="4476240"/>
              <a:ext cx="2415960" cy="1262520"/>
            </p14:xfrm>
          </p:contentPart>
        </mc:Choice>
        <mc:Fallback xmlns="">
          <p:pic>
            <p:nvPicPr>
              <p:cNvPr id="6" name="Ink 5"/>
              <p:cNvPicPr/>
              <p:nvPr/>
            </p:nvPicPr>
            <p:blipFill>
              <a:blip r:embed="rId4"/>
              <a:stretch>
                <a:fillRect/>
              </a:stretch>
            </p:blipFill>
            <p:spPr>
              <a:xfrm>
                <a:off x="500760" y="4469760"/>
                <a:ext cx="2426400" cy="1275480"/>
              </a:xfrm>
              <a:prstGeom prst="rect">
                <a:avLst/>
              </a:prstGeom>
            </p:spPr>
          </p:pic>
        </mc:Fallback>
      </mc:AlternateContent>
    </p:spTree>
    <p:extLst>
      <p:ext uri="{BB962C8B-B14F-4D97-AF65-F5344CB8AC3E}">
        <p14:creationId xmlns:p14="http://schemas.microsoft.com/office/powerpoint/2010/main" val="528174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377941"/>
            <a:ext cx="6777037" cy="3400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11263E37-5B30-40E3-9F5F-ACD603A154A3}"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31</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141720" y="4691880"/>
              <a:ext cx="899280" cy="378360"/>
            </p14:xfrm>
          </p:contentPart>
        </mc:Choice>
        <mc:Fallback xmlns="">
          <p:pic>
            <p:nvPicPr>
              <p:cNvPr id="6" name="Ink 5"/>
              <p:cNvPicPr/>
              <p:nvPr/>
            </p:nvPicPr>
            <p:blipFill>
              <a:blip r:embed="rId4"/>
              <a:stretch>
                <a:fillRect/>
              </a:stretch>
            </p:blipFill>
            <p:spPr>
              <a:xfrm>
                <a:off x="3139200" y="4683960"/>
                <a:ext cx="911160" cy="393840"/>
              </a:xfrm>
              <a:prstGeom prst="rect">
                <a:avLst/>
              </a:prstGeom>
            </p:spPr>
          </p:pic>
        </mc:Fallback>
      </mc:AlternateContent>
    </p:spTree>
    <p:extLst>
      <p:ext uri="{BB962C8B-B14F-4D97-AF65-F5344CB8AC3E}">
        <p14:creationId xmlns:p14="http://schemas.microsoft.com/office/powerpoint/2010/main" val="39267813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4469"/>
            <a:ext cx="6777037" cy="320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A54A6FDB-AE3C-4CD7-AF67-920DD647FE85}"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32</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040640" y="4861800"/>
              <a:ext cx="474120" cy="187920"/>
            </p14:xfrm>
          </p:contentPart>
        </mc:Choice>
        <mc:Fallback xmlns="">
          <p:pic>
            <p:nvPicPr>
              <p:cNvPr id="6" name="Ink 5"/>
              <p:cNvPicPr/>
              <p:nvPr/>
            </p:nvPicPr>
            <p:blipFill>
              <a:blip r:embed="rId4"/>
              <a:stretch>
                <a:fillRect/>
              </a:stretch>
            </p:blipFill>
            <p:spPr>
              <a:xfrm>
                <a:off x="4033800" y="4855320"/>
                <a:ext cx="488880" cy="198720"/>
              </a:xfrm>
              <a:prstGeom prst="rect">
                <a:avLst/>
              </a:prstGeom>
            </p:spPr>
          </p:pic>
        </mc:Fallback>
      </mc:AlternateContent>
    </p:spTree>
    <p:extLst>
      <p:ext uri="{BB962C8B-B14F-4D97-AF65-F5344CB8AC3E}">
        <p14:creationId xmlns:p14="http://schemas.microsoft.com/office/powerpoint/2010/main" val="187856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02888"/>
            <a:ext cx="6777037" cy="315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FF0761D0-7B8A-4BB2-AC72-8BE19B1185FA}"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33</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600080" y="4972320"/>
              <a:ext cx="527040" cy="145800"/>
            </p14:xfrm>
          </p:contentPart>
        </mc:Choice>
        <mc:Fallback xmlns="">
          <p:pic>
            <p:nvPicPr>
              <p:cNvPr id="6" name="Ink 5"/>
              <p:cNvPicPr/>
              <p:nvPr/>
            </p:nvPicPr>
            <p:blipFill>
              <a:blip r:embed="rId4"/>
              <a:stretch>
                <a:fillRect/>
              </a:stretch>
            </p:blipFill>
            <p:spPr>
              <a:xfrm>
                <a:off x="4591800" y="4963320"/>
                <a:ext cx="544320" cy="158760"/>
              </a:xfrm>
              <a:prstGeom prst="rect">
                <a:avLst/>
              </a:prstGeom>
            </p:spPr>
          </p:pic>
        </mc:Fallback>
      </mc:AlternateContent>
    </p:spTree>
    <p:extLst>
      <p:ext uri="{BB962C8B-B14F-4D97-AF65-F5344CB8AC3E}">
        <p14:creationId xmlns:p14="http://schemas.microsoft.com/office/powerpoint/2010/main" val="2087600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19005"/>
            <a:ext cx="6777037" cy="3118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A467643A-D166-4789-9E41-60195A8189B3}"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34</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185080" y="4937760"/>
              <a:ext cx="553320" cy="217800"/>
            </p14:xfrm>
          </p:contentPart>
        </mc:Choice>
        <mc:Fallback xmlns="">
          <p:pic>
            <p:nvPicPr>
              <p:cNvPr id="5" name="Ink 4"/>
              <p:cNvPicPr/>
              <p:nvPr/>
            </p:nvPicPr>
            <p:blipFill>
              <a:blip r:embed="rId4"/>
              <a:stretch>
                <a:fillRect/>
              </a:stretch>
            </p:blipFill>
            <p:spPr>
              <a:xfrm>
                <a:off x="5177880" y="4931280"/>
                <a:ext cx="568800" cy="227880"/>
              </a:xfrm>
              <a:prstGeom prst="rect">
                <a:avLst/>
              </a:prstGeom>
            </p:spPr>
          </p:pic>
        </mc:Fallback>
      </mc:AlternateContent>
    </p:spTree>
    <p:extLst>
      <p:ext uri="{BB962C8B-B14F-4D97-AF65-F5344CB8AC3E}">
        <p14:creationId xmlns:p14="http://schemas.microsoft.com/office/powerpoint/2010/main" val="3847409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94830"/>
            <a:ext cx="6777037" cy="3166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02AD509B-08F9-4A8A-8956-585E064C25B0}"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35</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724720" y="4942800"/>
              <a:ext cx="597240" cy="175680"/>
            </p14:xfrm>
          </p:contentPart>
        </mc:Choice>
        <mc:Fallback xmlns="">
          <p:pic>
            <p:nvPicPr>
              <p:cNvPr id="5" name="Ink 4"/>
              <p:cNvPicPr/>
              <p:nvPr/>
            </p:nvPicPr>
            <p:blipFill>
              <a:blip r:embed="rId4"/>
              <a:stretch>
                <a:fillRect/>
              </a:stretch>
            </p:blipFill>
            <p:spPr>
              <a:xfrm>
                <a:off x="5718600" y="4936320"/>
                <a:ext cx="611280" cy="187200"/>
              </a:xfrm>
              <a:prstGeom prst="rect">
                <a:avLst/>
              </a:prstGeom>
            </p:spPr>
          </p:pic>
        </mc:Fallback>
      </mc:AlternateContent>
    </p:spTree>
    <p:extLst>
      <p:ext uri="{BB962C8B-B14F-4D97-AF65-F5344CB8AC3E}">
        <p14:creationId xmlns:p14="http://schemas.microsoft.com/office/powerpoint/2010/main" val="3012588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46480"/>
            <a:ext cx="6777037" cy="326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314A3113-8B9D-4D07-8DF9-2798A2210C14}"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36</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327000" y="4943880"/>
              <a:ext cx="561600" cy="144360"/>
            </p14:xfrm>
          </p:contentPart>
        </mc:Choice>
        <mc:Fallback xmlns="">
          <p:pic>
            <p:nvPicPr>
              <p:cNvPr id="6" name="Ink 5"/>
              <p:cNvPicPr/>
              <p:nvPr/>
            </p:nvPicPr>
            <p:blipFill>
              <a:blip r:embed="rId4"/>
              <a:stretch>
                <a:fillRect/>
              </a:stretch>
            </p:blipFill>
            <p:spPr>
              <a:xfrm>
                <a:off x="6320520" y="4937760"/>
                <a:ext cx="576000" cy="153720"/>
              </a:xfrm>
              <a:prstGeom prst="rect">
                <a:avLst/>
              </a:prstGeom>
            </p:spPr>
          </p:pic>
        </mc:Fallback>
      </mc:AlternateContent>
    </p:spTree>
    <p:extLst>
      <p:ext uri="{BB962C8B-B14F-4D97-AF65-F5344CB8AC3E}">
        <p14:creationId xmlns:p14="http://schemas.microsoft.com/office/powerpoint/2010/main" val="34483855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62597"/>
            <a:ext cx="6777037" cy="323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75723963-6176-4278-8CC6-E0CA7252BEDC}"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37</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925320" y="4812480"/>
              <a:ext cx="495720" cy="163800"/>
            </p14:xfrm>
          </p:contentPart>
        </mc:Choice>
        <mc:Fallback xmlns="">
          <p:pic>
            <p:nvPicPr>
              <p:cNvPr id="6" name="Ink 5"/>
              <p:cNvPicPr/>
              <p:nvPr/>
            </p:nvPicPr>
            <p:blipFill>
              <a:blip r:embed="rId4"/>
              <a:stretch>
                <a:fillRect/>
              </a:stretch>
            </p:blipFill>
            <p:spPr>
              <a:xfrm>
                <a:off x="6919920" y="4804920"/>
                <a:ext cx="509040" cy="174600"/>
              </a:xfrm>
              <a:prstGeom prst="rect">
                <a:avLst/>
              </a:prstGeom>
            </p:spPr>
          </p:pic>
        </mc:Fallback>
      </mc:AlternateContent>
    </p:spTree>
    <p:extLst>
      <p:ext uri="{BB962C8B-B14F-4D97-AF65-F5344CB8AC3E}">
        <p14:creationId xmlns:p14="http://schemas.microsoft.com/office/powerpoint/2010/main" val="15817546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337803"/>
            <a:ext cx="6777037" cy="3480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035B92F7-E9D5-4366-9946-BC0371973FCA}"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38</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446840" y="4957560"/>
              <a:ext cx="1799640" cy="274320"/>
            </p14:xfrm>
          </p:contentPart>
        </mc:Choice>
        <mc:Fallback xmlns="">
          <p:pic>
            <p:nvPicPr>
              <p:cNvPr id="6" name="Ink 5"/>
              <p:cNvPicPr/>
              <p:nvPr/>
            </p:nvPicPr>
            <p:blipFill>
              <a:blip r:embed="rId4"/>
              <a:stretch>
                <a:fillRect/>
              </a:stretch>
            </p:blipFill>
            <p:spPr>
              <a:xfrm>
                <a:off x="1439280" y="4950720"/>
                <a:ext cx="1818720" cy="286560"/>
              </a:xfrm>
              <a:prstGeom prst="rect">
                <a:avLst/>
              </a:prstGeom>
            </p:spPr>
          </p:pic>
        </mc:Fallback>
      </mc:AlternateContent>
    </p:spTree>
    <p:extLst>
      <p:ext uri="{BB962C8B-B14F-4D97-AF65-F5344CB8AC3E}">
        <p14:creationId xmlns:p14="http://schemas.microsoft.com/office/powerpoint/2010/main" val="5227366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6984776" cy="2473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803817"/>
            <a:ext cx="6984776" cy="2517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FEF5C23B-16EA-4C42-9347-E1C1BADC1F34}"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39</a:t>
            </a:fld>
            <a:endParaRPr lang="en-IN"/>
          </a:p>
        </p:txBody>
      </p:sp>
    </p:spTree>
    <p:extLst>
      <p:ext uri="{BB962C8B-B14F-4D97-AF65-F5344CB8AC3E}">
        <p14:creationId xmlns:p14="http://schemas.microsoft.com/office/powerpoint/2010/main" val="3457551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smtClean="0"/>
              <a:t>Some real-life </a:t>
            </a:r>
            <a:r>
              <a:rPr lang="en-IN" sz="2000" dirty="0"/>
              <a:t>scenarios −</a:t>
            </a:r>
          </a:p>
          <a:p>
            <a:r>
              <a:rPr lang="en-IN" sz="2000" b="1" dirty="0"/>
              <a:t>Telephone Directory</a:t>
            </a:r>
            <a:r>
              <a:rPr lang="en-IN" sz="2000" dirty="0"/>
              <a:t> − The telephone directory stores the telephone numbers of people sorted by their names, so that the names can be searched easily.</a:t>
            </a:r>
          </a:p>
          <a:p>
            <a:r>
              <a:rPr lang="en-IN" sz="2000" b="1" dirty="0"/>
              <a:t>Dictionary</a:t>
            </a:r>
            <a:r>
              <a:rPr lang="en-IN" sz="2000" dirty="0"/>
              <a:t> − The dictionary stores words in an alphabetical order so that searching of any word becomes easy.</a:t>
            </a:r>
          </a:p>
        </p:txBody>
      </p:sp>
      <p:sp>
        <p:nvSpPr>
          <p:cNvPr id="5" name="Date Placeholder 4"/>
          <p:cNvSpPr>
            <a:spLocks noGrp="1"/>
          </p:cNvSpPr>
          <p:nvPr>
            <p:ph type="dt" sz="half" idx="10"/>
          </p:nvPr>
        </p:nvSpPr>
        <p:spPr/>
        <p:txBody>
          <a:bodyPr/>
          <a:lstStyle/>
          <a:p>
            <a:fld id="{4B27D7E1-2720-4B9D-A4CD-A346B0E624E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4</a:t>
            </a:fld>
            <a:endParaRPr lang="en-IN"/>
          </a:p>
        </p:txBody>
      </p:sp>
    </p:spTree>
    <p:extLst>
      <p:ext uri="{BB962C8B-B14F-4D97-AF65-F5344CB8AC3E}">
        <p14:creationId xmlns:p14="http://schemas.microsoft.com/office/powerpoint/2010/main" val="1767196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268760"/>
            <a:ext cx="6237935" cy="2329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573016"/>
            <a:ext cx="626469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12CD87F1-1DEE-4AE3-A6F6-FF9FF9EA140E}"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40</a:t>
            </a:fld>
            <a:endParaRPr lang="en-IN"/>
          </a:p>
        </p:txBody>
      </p:sp>
    </p:spTree>
    <p:extLst>
      <p:ext uri="{BB962C8B-B14F-4D97-AF65-F5344CB8AC3E}">
        <p14:creationId xmlns:p14="http://schemas.microsoft.com/office/powerpoint/2010/main" val="329489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8265" y="1556792"/>
            <a:ext cx="621167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005064"/>
            <a:ext cx="6192688" cy="218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6BC051FE-FC0D-4710-961A-E6D1E260FCCB}"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41</a:t>
            </a:fld>
            <a:endParaRPr lang="en-IN"/>
          </a:p>
        </p:txBody>
      </p:sp>
    </p:spTree>
    <p:extLst>
      <p:ext uri="{BB962C8B-B14F-4D97-AF65-F5344CB8AC3E}">
        <p14:creationId xmlns:p14="http://schemas.microsoft.com/office/powerpoint/2010/main" val="1859510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0999" y="1268760"/>
            <a:ext cx="6912768"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789040"/>
            <a:ext cx="6912768"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9FD1000B-9238-4EDC-98F4-74BE09B4BFA6}"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42</a:t>
            </a:fld>
            <a:endParaRPr lang="en-IN"/>
          </a:p>
        </p:txBody>
      </p:sp>
    </p:spTree>
    <p:extLst>
      <p:ext uri="{BB962C8B-B14F-4D97-AF65-F5344CB8AC3E}">
        <p14:creationId xmlns:p14="http://schemas.microsoft.com/office/powerpoint/2010/main" val="3185613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556793"/>
            <a:ext cx="6984776" cy="223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698477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E8FC737F-CA66-422C-9981-1596B4D9834F}"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43</a:t>
            </a:fld>
            <a:endParaRPr lang="en-IN"/>
          </a:p>
        </p:txBody>
      </p:sp>
    </p:spTree>
    <p:extLst>
      <p:ext uri="{BB962C8B-B14F-4D97-AF65-F5344CB8AC3E}">
        <p14:creationId xmlns:p14="http://schemas.microsoft.com/office/powerpoint/2010/main" val="241662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26121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789041"/>
            <a:ext cx="626469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B33900DA-D317-48BD-AB73-EB936C2DC410}"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44</a:t>
            </a:fld>
            <a:endParaRPr lang="en-IN"/>
          </a:p>
        </p:txBody>
      </p:sp>
    </p:spTree>
    <p:extLst>
      <p:ext uri="{BB962C8B-B14F-4D97-AF65-F5344CB8AC3E}">
        <p14:creationId xmlns:p14="http://schemas.microsoft.com/office/powerpoint/2010/main" val="43028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6984776" cy="2473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33056"/>
            <a:ext cx="698477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9E5583F4-0687-408A-9813-EF22532DC7DF}"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45</a:t>
            </a:fld>
            <a:endParaRPr lang="en-IN"/>
          </a:p>
        </p:txBody>
      </p:sp>
    </p:spTree>
    <p:extLst>
      <p:ext uri="{BB962C8B-B14F-4D97-AF65-F5344CB8AC3E}">
        <p14:creationId xmlns:p14="http://schemas.microsoft.com/office/powerpoint/2010/main" val="718945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522" y="2324101"/>
            <a:ext cx="6339968" cy="182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FE545301-D047-424B-995E-E29675311B99}" type="datetime1">
              <a:rPr lang="en-IN" smtClean="0"/>
              <a:t>18-10-2024</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46</a:t>
            </a:fld>
            <a:endParaRPr lang="en-IN"/>
          </a:p>
        </p:txBody>
      </p:sp>
    </p:spTree>
    <p:extLst>
      <p:ext uri="{BB962C8B-B14F-4D97-AF65-F5344CB8AC3E}">
        <p14:creationId xmlns:p14="http://schemas.microsoft.com/office/powerpoint/2010/main" val="2002434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4517578"/>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369332"/>
          </a:xfrm>
          <a:prstGeom prst="rect">
            <a:avLst/>
          </a:prstGeom>
          <a:noFill/>
        </p:spPr>
        <p:txBody>
          <a:bodyPr wrap="square" rtlCol="0">
            <a:spAutoFit/>
          </a:bodyPr>
          <a:lstStyle/>
          <a:p>
            <a:r>
              <a:rPr lang="en-IN" dirty="0" smtClean="0"/>
              <a:t>Sort the array of 8 elements using Counting Sort</a:t>
            </a:r>
            <a:endParaRPr lang="en-IN" dirty="0"/>
          </a:p>
        </p:txBody>
      </p:sp>
      <p:sp>
        <p:nvSpPr>
          <p:cNvPr id="6" name="Date Placeholder 5"/>
          <p:cNvSpPr>
            <a:spLocks noGrp="1"/>
          </p:cNvSpPr>
          <p:nvPr>
            <p:ph type="dt" sz="half" idx="10"/>
          </p:nvPr>
        </p:nvSpPr>
        <p:spPr/>
        <p:txBody>
          <a:bodyPr/>
          <a:lstStyle/>
          <a:p>
            <a:fld id="{0708BDEA-FBD6-484F-9FD6-2C183BB4E691}" type="datetime1">
              <a:rPr lang="en-IN" smtClean="0"/>
              <a:t>18-10-2024</a:t>
            </a:fld>
            <a:endParaRPr lang="en-IN"/>
          </a:p>
        </p:txBody>
      </p:sp>
      <p:sp>
        <p:nvSpPr>
          <p:cNvPr id="7" name="Footer Placeholder 6"/>
          <p:cNvSpPr>
            <a:spLocks noGrp="1"/>
          </p:cNvSpPr>
          <p:nvPr>
            <p:ph type="ftr" sz="quarter" idx="11"/>
          </p:nvPr>
        </p:nvSpPr>
        <p:spPr/>
        <p:txBody>
          <a:bodyPr/>
          <a:lstStyle/>
          <a:p>
            <a:r>
              <a:rPr lang="en-IN" smtClean="0"/>
              <a:t>Prof . Shweta Dhawan Chachra</a:t>
            </a:r>
            <a:endParaRPr lang="en-IN"/>
          </a:p>
        </p:txBody>
      </p:sp>
      <p:sp>
        <p:nvSpPr>
          <p:cNvPr id="8" name="Slide Number Placeholder 7"/>
          <p:cNvSpPr>
            <a:spLocks noGrp="1"/>
          </p:cNvSpPr>
          <p:nvPr>
            <p:ph type="sldNum" sz="quarter" idx="12"/>
          </p:nvPr>
        </p:nvSpPr>
        <p:spPr/>
        <p:txBody>
          <a:bodyPr/>
          <a:lstStyle/>
          <a:p>
            <a:fld id="{87C75666-D533-491F-8A57-D0D2E501E82F}" type="slidenum">
              <a:rPr lang="en-IN" smtClean="0"/>
              <a:t>47</a:t>
            </a:fld>
            <a:endParaRPr lang="en-IN"/>
          </a:p>
        </p:txBody>
      </p:sp>
    </p:spTree>
    <p:extLst>
      <p:ext uri="{BB962C8B-B14F-4D97-AF65-F5344CB8AC3E}">
        <p14:creationId xmlns:p14="http://schemas.microsoft.com/office/powerpoint/2010/main" val="12982224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113870"/>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1200329"/>
          </a:xfrm>
          <a:prstGeom prst="rect">
            <a:avLst/>
          </a:prstGeom>
          <a:noFill/>
        </p:spPr>
        <p:txBody>
          <a:bodyPr wrap="square" rtlCol="0">
            <a:spAutoFit/>
          </a:bodyPr>
          <a:lstStyle/>
          <a:p>
            <a:r>
              <a:rPr lang="en-IN" dirty="0" smtClean="0"/>
              <a:t>Let us take an auxiliary array/count array from 0 to 9 for simplicity</a:t>
            </a:r>
          </a:p>
          <a:p>
            <a:endParaRPr lang="en-IN" dirty="0"/>
          </a:p>
          <a:p>
            <a:endParaRPr lang="en-IN" dirty="0"/>
          </a:p>
        </p:txBody>
      </p:sp>
      <p:sp>
        <p:nvSpPr>
          <p:cNvPr id="3" name="Date Placeholder 2"/>
          <p:cNvSpPr>
            <a:spLocks noGrp="1"/>
          </p:cNvSpPr>
          <p:nvPr>
            <p:ph type="dt" sz="half" idx="10"/>
          </p:nvPr>
        </p:nvSpPr>
        <p:spPr/>
        <p:txBody>
          <a:bodyPr/>
          <a:lstStyle/>
          <a:p>
            <a:fld id="{A9EDF47D-840F-4C60-8678-A70E57E6190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48</a:t>
            </a:fld>
            <a:endParaRPr lang="en-IN"/>
          </a:p>
        </p:txBody>
      </p:sp>
    </p:spTree>
    <p:extLst>
      <p:ext uri="{BB962C8B-B14F-4D97-AF65-F5344CB8AC3E}">
        <p14:creationId xmlns:p14="http://schemas.microsoft.com/office/powerpoint/2010/main" val="35692301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113870"/>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369332"/>
          </a:xfrm>
          <a:prstGeom prst="rect">
            <a:avLst/>
          </a:prstGeom>
          <a:noFill/>
        </p:spPr>
        <p:txBody>
          <a:bodyPr wrap="square" rtlCol="0">
            <a:spAutoFit/>
          </a:bodyPr>
          <a:lstStyle/>
          <a:p>
            <a:r>
              <a:rPr lang="en-IN" dirty="0" smtClean="0"/>
              <a:t>Sort the array of 8 elements using Counting Sort</a:t>
            </a:r>
            <a:endParaRPr lang="en-IN" dirty="0"/>
          </a:p>
        </p:txBody>
      </p:sp>
      <p:graphicFrame>
        <p:nvGraphicFramePr>
          <p:cNvPr id="6" name="Content Placeholder 3"/>
          <p:cNvGraphicFramePr>
            <a:graphicFrameLocks/>
          </p:cNvGraphicFramePr>
          <p:nvPr>
            <p:extLst>
              <p:ext uri="{D42A27DB-BD31-4B8C-83A1-F6EECF244321}">
                <p14:modId xmlns:p14="http://schemas.microsoft.com/office/powerpoint/2010/main" val="1696618187"/>
              </p:ext>
            </p:extLst>
          </p:nvPr>
        </p:nvGraphicFramePr>
        <p:xfrm>
          <a:off x="1115616" y="4077072"/>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2</a:t>
                      </a:r>
                      <a:endParaRPr lang="en-IN" dirty="0"/>
                    </a:p>
                  </a:txBody>
                  <a:tcPr/>
                </a:tc>
                <a:tc>
                  <a:txBody>
                    <a:bodyPr/>
                    <a:lstStyle/>
                    <a:p>
                      <a:r>
                        <a:rPr lang="en-IN" dirty="0" smtClean="0"/>
                        <a:t>0</a:t>
                      </a:r>
                      <a:endParaRPr lang="en-IN" dirty="0"/>
                    </a:p>
                  </a:txBody>
                  <a:tcPr/>
                </a:tc>
              </a:tr>
            </a:tbl>
          </a:graphicData>
        </a:graphic>
      </p:graphicFrame>
      <p:sp>
        <p:nvSpPr>
          <p:cNvPr id="3" name="Date Placeholder 2"/>
          <p:cNvSpPr>
            <a:spLocks noGrp="1"/>
          </p:cNvSpPr>
          <p:nvPr>
            <p:ph type="dt" sz="half" idx="10"/>
          </p:nvPr>
        </p:nvSpPr>
        <p:spPr/>
        <p:txBody>
          <a:bodyPr/>
          <a:lstStyle/>
          <a:p>
            <a:fld id="{E9CA1719-E5A4-443F-BB35-60C90698BFCB}" type="datetime1">
              <a:rPr lang="en-IN" smtClean="0"/>
              <a:t>18-10-2024</a:t>
            </a:fld>
            <a:endParaRPr lang="en-IN"/>
          </a:p>
        </p:txBody>
      </p:sp>
      <p:sp>
        <p:nvSpPr>
          <p:cNvPr id="7" name="Footer Placeholder 6"/>
          <p:cNvSpPr>
            <a:spLocks noGrp="1"/>
          </p:cNvSpPr>
          <p:nvPr>
            <p:ph type="ftr" sz="quarter" idx="11"/>
          </p:nvPr>
        </p:nvSpPr>
        <p:spPr/>
        <p:txBody>
          <a:bodyPr/>
          <a:lstStyle/>
          <a:p>
            <a:r>
              <a:rPr lang="en-IN" smtClean="0"/>
              <a:t>Prof . Shweta Dhawan Chachra</a:t>
            </a:r>
            <a:endParaRPr lang="en-IN"/>
          </a:p>
        </p:txBody>
      </p:sp>
      <p:sp>
        <p:nvSpPr>
          <p:cNvPr id="8" name="Slide Number Placeholder 7"/>
          <p:cNvSpPr>
            <a:spLocks noGrp="1"/>
          </p:cNvSpPr>
          <p:nvPr>
            <p:ph type="sldNum" sz="quarter" idx="12"/>
          </p:nvPr>
        </p:nvSpPr>
        <p:spPr/>
        <p:txBody>
          <a:bodyPr/>
          <a:lstStyle/>
          <a:p>
            <a:fld id="{87C75666-D533-491F-8A57-D0D2E501E82F}" type="slidenum">
              <a:rPr lang="en-IN" smtClean="0"/>
              <a:t>49</a:t>
            </a:fld>
            <a:endParaRPr lang="en-IN"/>
          </a:p>
        </p:txBody>
      </p:sp>
    </p:spTree>
    <p:extLst>
      <p:ext uri="{BB962C8B-B14F-4D97-AF65-F5344CB8AC3E}">
        <p14:creationId xmlns:p14="http://schemas.microsoft.com/office/powerpoint/2010/main" val="3569230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If </a:t>
            </a:r>
            <a:r>
              <a:rPr lang="en-IN" sz="2000" dirty="0"/>
              <a:t>a sorting algorithm, after sorting the contents, does not change the sequence of similar content in which they appear, it is called </a:t>
            </a:r>
            <a:r>
              <a:rPr lang="en-IN" sz="2000" b="1" dirty="0"/>
              <a:t>stable sorting</a:t>
            </a:r>
            <a:r>
              <a:rPr lang="en-IN" sz="2000" dirty="0" smtClean="0"/>
              <a:t>.</a:t>
            </a:r>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40968"/>
            <a:ext cx="597666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1F293BB5-3DF9-4771-83E1-F93DB24ED759}"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5</a:t>
            </a:fld>
            <a:endParaRPr lang="en-IN"/>
          </a:p>
        </p:txBody>
      </p:sp>
    </p:spTree>
    <p:extLst>
      <p:ext uri="{BB962C8B-B14F-4D97-AF65-F5344CB8AC3E}">
        <p14:creationId xmlns:p14="http://schemas.microsoft.com/office/powerpoint/2010/main" val="31580617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7287314"/>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2308324"/>
          </a:xfrm>
          <a:prstGeom prst="rect">
            <a:avLst/>
          </a:prstGeom>
          <a:noFill/>
        </p:spPr>
        <p:txBody>
          <a:bodyPr wrap="square" rtlCol="0">
            <a:spAutoFit/>
          </a:bodyPr>
          <a:lstStyle/>
          <a:p>
            <a:r>
              <a:rPr lang="en-IN" dirty="0" smtClean="0"/>
              <a:t>Sort the array of 8 elements using Counting Sort</a:t>
            </a:r>
          </a:p>
          <a:p>
            <a:endParaRPr lang="en-IN" dirty="0"/>
          </a:p>
          <a:p>
            <a:endParaRPr lang="en-IN" dirty="0" smtClean="0"/>
          </a:p>
          <a:p>
            <a:endParaRPr lang="en-IN" dirty="0"/>
          </a:p>
          <a:p>
            <a:endParaRPr lang="en-IN" dirty="0" smtClean="0"/>
          </a:p>
          <a:p>
            <a:endParaRPr lang="en-IN" dirty="0"/>
          </a:p>
          <a:p>
            <a:r>
              <a:rPr lang="en-IN" dirty="0" smtClean="0"/>
              <a:t>Cumulative Count array  –</a:t>
            </a:r>
          </a:p>
          <a:p>
            <a:endParaRPr lang="en-IN" dirty="0"/>
          </a:p>
        </p:txBody>
      </p:sp>
      <p:graphicFrame>
        <p:nvGraphicFramePr>
          <p:cNvPr id="6" name="Content Placeholder 3"/>
          <p:cNvGraphicFramePr>
            <a:graphicFrameLocks/>
          </p:cNvGraphicFramePr>
          <p:nvPr>
            <p:extLst>
              <p:ext uri="{D42A27DB-BD31-4B8C-83A1-F6EECF244321}">
                <p14:modId xmlns:p14="http://schemas.microsoft.com/office/powerpoint/2010/main" val="1958876023"/>
              </p:ext>
            </p:extLst>
          </p:nvPr>
        </p:nvGraphicFramePr>
        <p:xfrm>
          <a:off x="1039466" y="3645024"/>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2</a:t>
                      </a:r>
                      <a:endParaRPr lang="en-IN" dirty="0"/>
                    </a:p>
                  </a:txBody>
                  <a:tcPr/>
                </a:tc>
                <a:tc>
                  <a:txBody>
                    <a:bodyPr/>
                    <a:lstStyle/>
                    <a:p>
                      <a:r>
                        <a:rPr lang="en-IN" dirty="0" smtClean="0"/>
                        <a:t>0</a:t>
                      </a:r>
                      <a:endParaRPr lang="en-IN" dirty="0"/>
                    </a:p>
                  </a:txBody>
                  <a:tcPr/>
                </a:tc>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372215216"/>
              </p:ext>
            </p:extLst>
          </p:nvPr>
        </p:nvGraphicFramePr>
        <p:xfrm>
          <a:off x="1115616" y="5301208"/>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sp>
        <p:nvSpPr>
          <p:cNvPr id="3" name="Date Placeholder 2"/>
          <p:cNvSpPr>
            <a:spLocks noGrp="1"/>
          </p:cNvSpPr>
          <p:nvPr>
            <p:ph type="dt" sz="half" idx="10"/>
          </p:nvPr>
        </p:nvSpPr>
        <p:spPr/>
        <p:txBody>
          <a:bodyPr/>
          <a:lstStyle/>
          <a:p>
            <a:fld id="{D5FD4FBE-4996-4345-8B09-993394D1212F}" type="datetime1">
              <a:rPr lang="en-IN" smtClean="0"/>
              <a:t>18-10-2024</a:t>
            </a:fld>
            <a:endParaRPr lang="en-IN"/>
          </a:p>
        </p:txBody>
      </p:sp>
      <p:sp>
        <p:nvSpPr>
          <p:cNvPr id="8" name="Footer Placeholder 7"/>
          <p:cNvSpPr>
            <a:spLocks noGrp="1"/>
          </p:cNvSpPr>
          <p:nvPr>
            <p:ph type="ftr" sz="quarter" idx="11"/>
          </p:nvPr>
        </p:nvSpPr>
        <p:spPr/>
        <p:txBody>
          <a:bodyPr/>
          <a:lstStyle/>
          <a:p>
            <a:r>
              <a:rPr lang="en-IN" smtClean="0"/>
              <a:t>Prof . Shweta Dhawan Chachra</a:t>
            </a:r>
            <a:endParaRPr lang="en-IN"/>
          </a:p>
        </p:txBody>
      </p:sp>
      <p:sp>
        <p:nvSpPr>
          <p:cNvPr id="9" name="Slide Number Placeholder 8"/>
          <p:cNvSpPr>
            <a:spLocks noGrp="1"/>
          </p:cNvSpPr>
          <p:nvPr>
            <p:ph type="sldNum" sz="quarter" idx="12"/>
          </p:nvPr>
        </p:nvSpPr>
        <p:spPr/>
        <p:txBody>
          <a:bodyPr/>
          <a:lstStyle/>
          <a:p>
            <a:fld id="{87C75666-D533-491F-8A57-D0D2E501E82F}" type="slidenum">
              <a:rPr lang="en-IN" smtClean="0"/>
              <a:t>50</a:t>
            </a:fld>
            <a:endParaRPr lang="en-IN"/>
          </a:p>
        </p:txBody>
      </p:sp>
    </p:spTree>
    <p:extLst>
      <p:ext uri="{BB962C8B-B14F-4D97-AF65-F5344CB8AC3E}">
        <p14:creationId xmlns:p14="http://schemas.microsoft.com/office/powerpoint/2010/main" val="37690958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509231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8, Count=8, </a:t>
            </a:r>
          </a:p>
          <a:p>
            <a:pPr marL="285750" indent="-285750">
              <a:buFont typeface="Arial" panose="020B0604020202020204" pitchFamily="34" charset="0"/>
              <a:buChar char="•"/>
            </a:pPr>
            <a:r>
              <a:rPr lang="en-IN" dirty="0" smtClean="0"/>
              <a:t>Place at 8</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3609274809"/>
              </p:ext>
            </p:extLst>
          </p:nvPr>
        </p:nvGraphicFramePr>
        <p:xfrm>
          <a:off x="971600" y="2132856"/>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sp>
        <p:nvSpPr>
          <p:cNvPr id="3" name="Oval 2"/>
          <p:cNvSpPr/>
          <p:nvPr/>
        </p:nvSpPr>
        <p:spPr>
          <a:xfrm>
            <a:off x="899592"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6300192" y="242088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3323630833"/>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821486499"/>
              </p:ext>
            </p:extLst>
          </p:nvPr>
        </p:nvGraphicFramePr>
        <p:xfrm>
          <a:off x="971600" y="5351616"/>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bl>
          </a:graphicData>
        </a:graphic>
      </p:graphicFrame>
      <p:sp>
        <p:nvSpPr>
          <p:cNvPr id="11" name="Oval 10"/>
          <p:cNvSpPr/>
          <p:nvPr/>
        </p:nvSpPr>
        <p:spPr>
          <a:xfrm>
            <a:off x="6300192"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Date Placeholder 11"/>
          <p:cNvSpPr>
            <a:spLocks noGrp="1"/>
          </p:cNvSpPr>
          <p:nvPr>
            <p:ph type="dt" sz="half" idx="10"/>
          </p:nvPr>
        </p:nvSpPr>
        <p:spPr/>
        <p:txBody>
          <a:bodyPr/>
          <a:lstStyle/>
          <a:p>
            <a:fld id="{E2E62DD3-280C-4020-B40F-E65673F728BC}" type="datetime1">
              <a:rPr lang="en-IN" smtClean="0"/>
              <a:t>18-10-2024</a:t>
            </a:fld>
            <a:endParaRPr lang="en-IN"/>
          </a:p>
        </p:txBody>
      </p:sp>
      <p:sp>
        <p:nvSpPr>
          <p:cNvPr id="13" name="Footer Placeholder 12"/>
          <p:cNvSpPr>
            <a:spLocks noGrp="1"/>
          </p:cNvSpPr>
          <p:nvPr>
            <p:ph type="ftr" sz="quarter" idx="11"/>
          </p:nvPr>
        </p:nvSpPr>
        <p:spPr/>
        <p:txBody>
          <a:bodyPr/>
          <a:lstStyle/>
          <a:p>
            <a:r>
              <a:rPr lang="en-IN" smtClean="0"/>
              <a:t>Prof . Shweta Dhawan Chachra</a:t>
            </a:r>
            <a:endParaRPr lang="en-IN"/>
          </a:p>
        </p:txBody>
      </p:sp>
      <p:sp>
        <p:nvSpPr>
          <p:cNvPr id="14" name="Slide Number Placeholder 13"/>
          <p:cNvSpPr>
            <a:spLocks noGrp="1"/>
          </p:cNvSpPr>
          <p:nvPr>
            <p:ph type="sldNum" sz="quarter" idx="12"/>
          </p:nvPr>
        </p:nvSpPr>
        <p:spPr/>
        <p:txBody>
          <a:bodyPr/>
          <a:lstStyle/>
          <a:p>
            <a:fld id="{87C75666-D533-491F-8A57-D0D2E501E82F}" type="slidenum">
              <a:rPr lang="en-IN" smtClean="0"/>
              <a:t>51</a:t>
            </a:fld>
            <a:endParaRPr lang="en-IN"/>
          </a:p>
        </p:txBody>
      </p:sp>
    </p:spTree>
    <p:extLst>
      <p:ext uri="{BB962C8B-B14F-4D97-AF65-F5344CB8AC3E}">
        <p14:creationId xmlns:p14="http://schemas.microsoft.com/office/powerpoint/2010/main" val="7256893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4100711"/>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4, Count=6, </a:t>
            </a:r>
          </a:p>
          <a:p>
            <a:pPr marL="285750" indent="-285750">
              <a:buFont typeface="Arial" panose="020B0604020202020204" pitchFamily="34" charset="0"/>
              <a:buChar char="•"/>
            </a:pPr>
            <a:r>
              <a:rPr lang="en-IN" dirty="0" smtClean="0"/>
              <a:t>Place at 6</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4255491826"/>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1763688"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923928" y="242088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326605715"/>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3645103756"/>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392392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019CDDA2-624E-4321-B06A-BF433AA6B7C0}"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52</a:t>
            </a:fld>
            <a:endParaRPr lang="en-IN"/>
          </a:p>
        </p:txBody>
      </p:sp>
    </p:spTree>
    <p:extLst>
      <p:ext uri="{BB962C8B-B14F-4D97-AF65-F5344CB8AC3E}">
        <p14:creationId xmlns:p14="http://schemas.microsoft.com/office/powerpoint/2010/main" val="2729610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85906"/>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2, Count=3, </a:t>
            </a:r>
          </a:p>
          <a:p>
            <a:pPr marL="285750" indent="-285750">
              <a:buFont typeface="Arial" panose="020B0604020202020204" pitchFamily="34" charset="0"/>
              <a:buChar char="•"/>
            </a:pPr>
            <a:r>
              <a:rPr lang="en-IN" dirty="0" smtClean="0"/>
              <a:t>Place object at 3</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1298571142"/>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2627784"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2375756"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802681770"/>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644725074"/>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2375756"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F470F17B-6FAF-4E89-A0D6-8F8713F64641}"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53</a:t>
            </a:fld>
            <a:endParaRPr lang="en-IN"/>
          </a:p>
        </p:txBody>
      </p:sp>
    </p:spTree>
    <p:extLst>
      <p:ext uri="{BB962C8B-B14F-4D97-AF65-F5344CB8AC3E}">
        <p14:creationId xmlns:p14="http://schemas.microsoft.com/office/powerpoint/2010/main" val="27762376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34694110"/>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2, Count=2, </a:t>
            </a:r>
          </a:p>
          <a:p>
            <a:pPr marL="285750" indent="-285750">
              <a:buFont typeface="Arial" panose="020B0604020202020204" pitchFamily="34" charset="0"/>
              <a:buChar char="•"/>
            </a:pPr>
            <a:r>
              <a:rPr lang="en-IN" dirty="0" smtClean="0"/>
              <a:t>Place object at 2nd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1557009310"/>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3419872"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2375756"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364178938"/>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652351705"/>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2375756"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B219F544-FC4B-41F9-A027-513E72EA5AA2}"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54</a:t>
            </a:fld>
            <a:endParaRPr lang="en-IN"/>
          </a:p>
        </p:txBody>
      </p:sp>
    </p:spTree>
    <p:extLst>
      <p:ext uri="{BB962C8B-B14F-4D97-AF65-F5344CB8AC3E}">
        <p14:creationId xmlns:p14="http://schemas.microsoft.com/office/powerpoint/2010/main" val="1704376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024810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8, Count=7, </a:t>
            </a:r>
          </a:p>
          <a:p>
            <a:pPr marL="285750" indent="-285750">
              <a:buFont typeface="Arial" panose="020B0604020202020204" pitchFamily="34" charset="0"/>
              <a:buChar char="•"/>
            </a:pPr>
            <a:r>
              <a:rPr lang="en-IN" dirty="0" smtClean="0"/>
              <a:t>Place object at 7</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382604606"/>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4211960" y="1174126"/>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6948264"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808678048"/>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053069143"/>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6948264"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2D246835-FE11-4EF5-825B-7D637B560BC8}"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55</a:t>
            </a:fld>
            <a:endParaRPr lang="en-IN"/>
          </a:p>
        </p:txBody>
      </p:sp>
    </p:spTree>
    <p:extLst>
      <p:ext uri="{BB962C8B-B14F-4D97-AF65-F5344CB8AC3E}">
        <p14:creationId xmlns:p14="http://schemas.microsoft.com/office/powerpoint/2010/main" val="15574692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137240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3, Count=5, </a:t>
            </a:r>
          </a:p>
          <a:p>
            <a:pPr marL="285750" indent="-285750">
              <a:buFont typeface="Arial" panose="020B0604020202020204" pitchFamily="34" charset="0"/>
              <a:buChar char="•"/>
            </a:pPr>
            <a:r>
              <a:rPr lang="en-IN" dirty="0" smtClean="0"/>
              <a:t>Place object at 5</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2025912830"/>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5148064" y="1126526"/>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13184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967959707"/>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486889997"/>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320384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C65BDC79-7A15-4FB8-B2B9-6A91707F02DD}"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56</a:t>
            </a:fld>
            <a:endParaRPr lang="en-IN"/>
          </a:p>
        </p:txBody>
      </p:sp>
    </p:spTree>
    <p:extLst>
      <p:ext uri="{BB962C8B-B14F-4D97-AF65-F5344CB8AC3E}">
        <p14:creationId xmlns:p14="http://schemas.microsoft.com/office/powerpoint/2010/main" val="13194345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6298619"/>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3, Count=4, </a:t>
            </a:r>
          </a:p>
          <a:p>
            <a:pPr marL="285750" indent="-285750">
              <a:buFont typeface="Arial" panose="020B0604020202020204" pitchFamily="34" charset="0"/>
              <a:buChar char="•"/>
            </a:pPr>
            <a:r>
              <a:rPr lang="en-IN" dirty="0" smtClean="0"/>
              <a:t>Place object at 5</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764881414"/>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6012160"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13184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1320481033"/>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78184708"/>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320384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FCBB493F-BA05-477D-89AF-E981DB785C32}"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57</a:t>
            </a:fld>
            <a:endParaRPr lang="en-IN"/>
          </a:p>
        </p:txBody>
      </p:sp>
    </p:spTree>
    <p:extLst>
      <p:ext uri="{BB962C8B-B14F-4D97-AF65-F5344CB8AC3E}">
        <p14:creationId xmlns:p14="http://schemas.microsoft.com/office/powerpoint/2010/main" val="36981187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0686187"/>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1, Count=1, </a:t>
            </a:r>
          </a:p>
          <a:p>
            <a:pPr marL="285750" indent="-285750">
              <a:buFont typeface="Arial" panose="020B0604020202020204" pitchFamily="34" charset="0"/>
              <a:buChar char="•"/>
            </a:pPr>
            <a:r>
              <a:rPr lang="en-IN" dirty="0" smtClean="0"/>
              <a:t>Place object at 1st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2720558143"/>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6804248" y="114641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169168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1813179217"/>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659140234"/>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1691680"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E00AB479-98FF-46BC-B17C-9967C76AF69B}"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58</a:t>
            </a:fld>
            <a:endParaRPr lang="en-IN"/>
          </a:p>
        </p:txBody>
      </p:sp>
    </p:spTree>
    <p:extLst>
      <p:ext uri="{BB962C8B-B14F-4D97-AF65-F5344CB8AC3E}">
        <p14:creationId xmlns:p14="http://schemas.microsoft.com/office/powerpoint/2010/main" val="33500854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4495250"/>
              </p:ext>
            </p:extLst>
          </p:nvPr>
        </p:nvGraphicFramePr>
        <p:xfrm>
          <a:off x="827584" y="2060848"/>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683568" y="1268760"/>
            <a:ext cx="8064896" cy="2862322"/>
          </a:xfrm>
          <a:prstGeom prst="rect">
            <a:avLst/>
          </a:prstGeom>
          <a:noFill/>
        </p:spPr>
        <p:txBody>
          <a:bodyPr wrap="square" rtlCol="0">
            <a:spAutoFit/>
          </a:bodyPr>
          <a:lstStyle/>
          <a:p>
            <a:r>
              <a:rPr lang="en-IN" dirty="0" smtClean="0"/>
              <a:t>Input Array-</a:t>
            </a:r>
          </a:p>
          <a:p>
            <a:endParaRPr lang="en-IN" dirty="0" smtClean="0"/>
          </a:p>
          <a:p>
            <a:endParaRPr lang="en-IN" dirty="0"/>
          </a:p>
          <a:p>
            <a:endParaRPr lang="en-IN" dirty="0" smtClean="0"/>
          </a:p>
          <a:p>
            <a:endParaRPr lang="en-IN" dirty="0"/>
          </a:p>
          <a:p>
            <a:endParaRPr lang="en-IN" dirty="0" smtClean="0"/>
          </a:p>
          <a:p>
            <a:r>
              <a:rPr lang="en-IN" dirty="0" smtClean="0"/>
              <a:t>Sorted array-</a:t>
            </a:r>
            <a:endParaRPr lang="en-IN" dirty="0"/>
          </a:p>
          <a:p>
            <a:pPr marL="285750" indent="-285750">
              <a:buFont typeface="Arial" panose="020B0604020202020204" pitchFamily="34" charset="0"/>
              <a:buChar char="•"/>
            </a:pPr>
            <a:endParaRPr lang="en-IN" dirty="0" smtClean="0"/>
          </a:p>
          <a:p>
            <a:endParaRPr lang="en-IN" dirty="0" smtClean="0"/>
          </a:p>
          <a:p>
            <a:endParaRPr lang="en-IN" dirty="0"/>
          </a:p>
        </p:txBody>
      </p:sp>
      <p:graphicFrame>
        <p:nvGraphicFramePr>
          <p:cNvPr id="9" name="Content Placeholder 3"/>
          <p:cNvGraphicFramePr>
            <a:graphicFrameLocks/>
          </p:cNvGraphicFramePr>
          <p:nvPr>
            <p:extLst>
              <p:ext uri="{D42A27DB-BD31-4B8C-83A1-F6EECF244321}">
                <p14:modId xmlns:p14="http://schemas.microsoft.com/office/powerpoint/2010/main" val="4216561999"/>
              </p:ext>
            </p:extLst>
          </p:nvPr>
        </p:nvGraphicFramePr>
        <p:xfrm>
          <a:off x="827584" y="3610417"/>
          <a:ext cx="7281090" cy="741680"/>
        </p:xfrm>
        <a:graphic>
          <a:graphicData uri="http://schemas.openxmlformats.org/drawingml/2006/table">
            <a:tbl>
              <a:tblPr firstRow="1" bandRow="1">
                <a:tableStyleId>{5C22544A-7EE6-4342-B048-85BDC9FD1C3A}</a:tableStyleId>
              </a:tblPr>
              <a:tblGrid>
                <a:gridCol w="1083092"/>
                <a:gridCol w="534928"/>
                <a:gridCol w="809010"/>
                <a:gridCol w="809010"/>
                <a:gridCol w="809010"/>
                <a:gridCol w="809010"/>
                <a:gridCol w="809010"/>
                <a:gridCol w="809010"/>
                <a:gridCol w="809010"/>
              </a:tblGrid>
              <a:tr h="370840">
                <a:tc>
                  <a:txBody>
                    <a:bodyPr/>
                    <a:lstStyle/>
                    <a:p>
                      <a:r>
                        <a:rPr lang="en-IN" b="1" dirty="0" smtClean="0"/>
                        <a:t>Position </a:t>
                      </a:r>
                      <a:endParaRPr lang="en-IN" b="1" dirty="0"/>
                    </a:p>
                  </a:txBody>
                  <a:tcPr/>
                </a:tc>
                <a:tc>
                  <a:txBody>
                    <a:bodyPr/>
                    <a:lstStyle/>
                    <a:p>
                      <a:r>
                        <a:rPr lang="en-IN" b="1" dirty="0" smtClean="0"/>
                        <a:t>1</a:t>
                      </a:r>
                      <a:endParaRPr lang="en-IN" b="1" dirty="0"/>
                    </a:p>
                  </a:txBody>
                  <a:tcPr/>
                </a:tc>
                <a:tc>
                  <a:txBody>
                    <a:bodyPr/>
                    <a:lstStyle/>
                    <a:p>
                      <a:r>
                        <a:rPr lang="en-IN" b="1" dirty="0" smtClean="0"/>
                        <a:t>2</a:t>
                      </a:r>
                      <a:endParaRPr lang="en-IN" b="1" dirty="0"/>
                    </a:p>
                  </a:txBody>
                  <a:tcPr/>
                </a:tc>
                <a:tc>
                  <a:txBody>
                    <a:bodyPr/>
                    <a:lstStyle/>
                    <a:p>
                      <a:r>
                        <a:rPr lang="en-IN" b="1" dirty="0" smtClean="0"/>
                        <a:t>3</a:t>
                      </a:r>
                      <a:endParaRPr lang="en-IN" b="1" dirty="0"/>
                    </a:p>
                  </a:txBody>
                  <a:tcPr/>
                </a:tc>
                <a:tc>
                  <a:txBody>
                    <a:bodyPr/>
                    <a:lstStyle/>
                    <a:p>
                      <a:r>
                        <a:rPr lang="en-IN" b="1" dirty="0" smtClean="0"/>
                        <a:t>4</a:t>
                      </a:r>
                      <a:endParaRPr lang="en-IN" b="1" dirty="0"/>
                    </a:p>
                  </a:txBody>
                  <a:tcPr/>
                </a:tc>
                <a:tc>
                  <a:txBody>
                    <a:bodyPr/>
                    <a:lstStyle/>
                    <a:p>
                      <a:r>
                        <a:rPr lang="en-IN" b="1" dirty="0" smtClean="0"/>
                        <a:t>5</a:t>
                      </a:r>
                      <a:endParaRPr lang="en-IN" b="1" dirty="0"/>
                    </a:p>
                  </a:txBody>
                  <a:tcPr/>
                </a:tc>
                <a:tc>
                  <a:txBody>
                    <a:bodyPr/>
                    <a:lstStyle/>
                    <a:p>
                      <a:r>
                        <a:rPr lang="en-IN" b="1" dirty="0" smtClean="0"/>
                        <a:t>6</a:t>
                      </a:r>
                      <a:endParaRPr lang="en-IN" b="1" dirty="0"/>
                    </a:p>
                  </a:txBody>
                  <a:tcPr/>
                </a:tc>
                <a:tc>
                  <a:txBody>
                    <a:bodyPr/>
                    <a:lstStyle/>
                    <a:p>
                      <a:r>
                        <a:rPr lang="en-IN" b="1" dirty="0" smtClean="0"/>
                        <a:t>7</a:t>
                      </a:r>
                      <a:endParaRPr lang="en-IN" b="1" dirty="0"/>
                    </a:p>
                  </a:txBody>
                  <a:tcPr/>
                </a:tc>
                <a:tc>
                  <a:txBody>
                    <a:bodyPr/>
                    <a:lstStyle/>
                    <a:p>
                      <a:r>
                        <a:rPr lang="en-IN" b="1" dirty="0" smtClean="0"/>
                        <a:t>8</a:t>
                      </a:r>
                      <a:endParaRPr lang="en-IN" b="1" dirty="0"/>
                    </a:p>
                  </a:txBody>
                  <a:tcPr/>
                </a:tc>
              </a:tr>
              <a:tr h="370840">
                <a:tc>
                  <a:txBody>
                    <a:bodyPr/>
                    <a:lstStyle/>
                    <a:p>
                      <a:r>
                        <a:rPr lang="en-IN" b="1" dirty="0" smtClean="0"/>
                        <a:t>Value</a:t>
                      </a:r>
                      <a:endParaRPr lang="en-IN" b="1" dirty="0"/>
                    </a:p>
                  </a:txBody>
                  <a:tcPr/>
                </a:tc>
                <a:tc>
                  <a:txBody>
                    <a:bodyPr/>
                    <a:lstStyle/>
                    <a:p>
                      <a:r>
                        <a:rPr lang="en-IN" b="1" dirty="0" smtClean="0"/>
                        <a:t>1</a:t>
                      </a:r>
                      <a:endParaRPr lang="en-IN" b="1" dirty="0"/>
                    </a:p>
                  </a:txBody>
                  <a:tcPr/>
                </a:tc>
                <a:tc>
                  <a:txBody>
                    <a:bodyPr/>
                    <a:lstStyle/>
                    <a:p>
                      <a:r>
                        <a:rPr lang="en-IN" b="1" dirty="0" smtClean="0"/>
                        <a:t>2</a:t>
                      </a:r>
                      <a:endParaRPr lang="en-IN" b="1" dirty="0"/>
                    </a:p>
                  </a:txBody>
                  <a:tcPr/>
                </a:tc>
                <a:tc>
                  <a:txBody>
                    <a:bodyPr/>
                    <a:lstStyle/>
                    <a:p>
                      <a:r>
                        <a:rPr lang="en-IN" b="1" dirty="0" smtClean="0"/>
                        <a:t>2</a:t>
                      </a:r>
                      <a:endParaRPr lang="en-IN" b="1" dirty="0"/>
                    </a:p>
                  </a:txBody>
                  <a:tcPr/>
                </a:tc>
                <a:tc>
                  <a:txBody>
                    <a:bodyPr/>
                    <a:lstStyle/>
                    <a:p>
                      <a:r>
                        <a:rPr lang="en-IN" b="1" dirty="0" smtClean="0"/>
                        <a:t>3</a:t>
                      </a:r>
                      <a:endParaRPr lang="en-IN" b="1" dirty="0"/>
                    </a:p>
                  </a:txBody>
                  <a:tcPr/>
                </a:tc>
                <a:tc>
                  <a:txBody>
                    <a:bodyPr/>
                    <a:lstStyle/>
                    <a:p>
                      <a:r>
                        <a:rPr lang="en-IN" b="1" dirty="0" smtClean="0"/>
                        <a:t>3</a:t>
                      </a:r>
                      <a:endParaRPr lang="en-IN" b="1" dirty="0"/>
                    </a:p>
                  </a:txBody>
                  <a:tcPr/>
                </a:tc>
                <a:tc>
                  <a:txBody>
                    <a:bodyPr/>
                    <a:lstStyle/>
                    <a:p>
                      <a:r>
                        <a:rPr lang="en-IN" b="1" dirty="0" smtClean="0"/>
                        <a:t>4</a:t>
                      </a:r>
                      <a:endParaRPr lang="en-IN" b="1" dirty="0"/>
                    </a:p>
                  </a:txBody>
                  <a:tcPr/>
                </a:tc>
                <a:tc>
                  <a:txBody>
                    <a:bodyPr/>
                    <a:lstStyle/>
                    <a:p>
                      <a:r>
                        <a:rPr lang="en-IN" b="1" dirty="0" smtClean="0"/>
                        <a:t>8</a:t>
                      </a:r>
                      <a:endParaRPr lang="en-IN" b="1" dirty="0"/>
                    </a:p>
                  </a:txBody>
                  <a:tcPr/>
                </a:tc>
                <a:tc>
                  <a:txBody>
                    <a:bodyPr/>
                    <a:lstStyle/>
                    <a:p>
                      <a:r>
                        <a:rPr lang="en-IN" b="1" dirty="0" smtClean="0"/>
                        <a:t>8</a:t>
                      </a:r>
                      <a:endParaRPr lang="en-IN" b="1" dirty="0"/>
                    </a:p>
                  </a:txBody>
                  <a:tcPr/>
                </a:tc>
              </a:tr>
            </a:tbl>
          </a:graphicData>
        </a:graphic>
      </p:graphicFrame>
      <p:sp>
        <p:nvSpPr>
          <p:cNvPr id="6" name="Date Placeholder 5"/>
          <p:cNvSpPr>
            <a:spLocks noGrp="1"/>
          </p:cNvSpPr>
          <p:nvPr>
            <p:ph type="dt" sz="half" idx="10"/>
          </p:nvPr>
        </p:nvSpPr>
        <p:spPr/>
        <p:txBody>
          <a:bodyPr/>
          <a:lstStyle/>
          <a:p>
            <a:fld id="{4F68D532-570D-4A27-9FFC-003FE1966406}" type="datetime1">
              <a:rPr lang="en-IN" smtClean="0"/>
              <a:t>18-10-2024</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59</a:t>
            </a:fld>
            <a:endParaRPr lang="en-IN"/>
          </a:p>
        </p:txBody>
      </p:sp>
    </p:spTree>
    <p:extLst>
      <p:ext uri="{BB962C8B-B14F-4D97-AF65-F5344CB8AC3E}">
        <p14:creationId xmlns:p14="http://schemas.microsoft.com/office/powerpoint/2010/main" val="788357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If </a:t>
            </a:r>
            <a:r>
              <a:rPr lang="en-IN" sz="2000" dirty="0"/>
              <a:t>a sorting algorithm, after sorting the contents, changes the sequence of similar content in which they appear, it is called </a:t>
            </a:r>
            <a:r>
              <a:rPr lang="en-IN" sz="2000" b="1" dirty="0"/>
              <a:t>unstable sorting</a:t>
            </a:r>
            <a:r>
              <a:rPr lang="en-IN" sz="2000" dirty="0" smtClean="0"/>
              <a:t>.</a:t>
            </a:r>
            <a:endParaRPr lang="en-I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96952"/>
            <a:ext cx="597666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C8DB5CC7-8FD3-4D3E-A28A-8FC1A7C8FC85}"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6</a:t>
            </a:fld>
            <a:endParaRPr lang="en-IN"/>
          </a:p>
        </p:txBody>
      </p:sp>
    </p:spTree>
    <p:extLst>
      <p:ext uri="{BB962C8B-B14F-4D97-AF65-F5344CB8AC3E}">
        <p14:creationId xmlns:p14="http://schemas.microsoft.com/office/powerpoint/2010/main" val="321842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1897280"/>
          </a:xfrm>
        </p:spPr>
        <p:txBody>
          <a:bodyPr>
            <a:noAutofit/>
          </a:bodyPr>
          <a:lstStyle/>
          <a:p>
            <a:pPr algn="ctr"/>
            <a:r>
              <a:rPr lang="en-IN" sz="2800" b="1" dirty="0" smtClean="0"/>
              <a:t>Insertion Sort-</a:t>
            </a:r>
            <a:br>
              <a:rPr lang="en-IN" sz="2800" b="1" dirty="0" smtClean="0"/>
            </a:br>
            <a:r>
              <a:rPr lang="en-IN" sz="2800" b="1" dirty="0"/>
              <a:t/>
            </a:r>
            <a:br>
              <a:rPr lang="en-IN" sz="2800" b="1" dirty="0"/>
            </a:br>
            <a:r>
              <a:rPr lang="en-IN" sz="2800" b="1" dirty="0" smtClean="0"/>
              <a:t/>
            </a:r>
            <a:br>
              <a:rPr lang="en-IN" sz="2800" b="1" dirty="0" smtClean="0"/>
            </a:br>
            <a:endParaRPr lang="en-IN" sz="2800" b="1"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60</a:t>
            </a:fld>
            <a:endParaRPr lang="en-IN"/>
          </a:p>
        </p:txBody>
      </p:sp>
    </p:spTree>
    <p:extLst>
      <p:ext uri="{BB962C8B-B14F-4D97-AF65-F5344CB8AC3E}">
        <p14:creationId xmlns:p14="http://schemas.microsoft.com/office/powerpoint/2010/main" val="2160394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smtClean="0"/>
              <a:t>Incremental </a:t>
            </a:r>
            <a:r>
              <a:rPr lang="en-IN" sz="2000" dirty="0"/>
              <a:t>algorithm.</a:t>
            </a:r>
          </a:p>
          <a:p>
            <a:r>
              <a:rPr lang="en-IN" sz="2000" dirty="0" smtClean="0"/>
              <a:t>Considers </a:t>
            </a:r>
            <a:r>
              <a:rPr lang="en-IN" sz="2000" dirty="0"/>
              <a:t>the elements one at a time, </a:t>
            </a:r>
            <a:endParaRPr lang="en-IN" sz="2000" dirty="0" smtClean="0"/>
          </a:p>
          <a:p>
            <a:r>
              <a:rPr lang="en-IN" sz="2000" dirty="0" smtClean="0"/>
              <a:t>Inserting </a:t>
            </a:r>
            <a:r>
              <a:rPr lang="en-IN" sz="2000" dirty="0"/>
              <a:t>each in its suitable place among those already considered (keeping them sorted</a:t>
            </a:r>
            <a:r>
              <a:rPr lang="en-IN" sz="2000" dirty="0" smtClean="0"/>
              <a:t>).</a:t>
            </a:r>
          </a:p>
          <a:p>
            <a:r>
              <a:rPr lang="en-IN" sz="2000" dirty="0" smtClean="0"/>
              <a:t>It </a:t>
            </a:r>
            <a:r>
              <a:rPr lang="en-IN" sz="2000" dirty="0"/>
              <a:t>builds the sorted sequence one number at a time.</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61</a:t>
            </a:fld>
            <a:endParaRPr lang="en-IN"/>
          </a:p>
        </p:txBody>
      </p:sp>
    </p:spTree>
    <p:extLst>
      <p:ext uri="{BB962C8B-B14F-4D97-AF65-F5344CB8AC3E}">
        <p14:creationId xmlns:p14="http://schemas.microsoft.com/office/powerpoint/2010/main" val="9729012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smtClean="0"/>
              <a:t>Similar </a:t>
            </a:r>
            <a:r>
              <a:rPr lang="en-IN" sz="2000" dirty="0"/>
              <a:t>to the way you sort playing cards in your hands</a:t>
            </a:r>
            <a:r>
              <a:rPr lang="en-IN" sz="2000" dirty="0" smtClean="0"/>
              <a:t>.</a:t>
            </a:r>
          </a:p>
          <a:p>
            <a:r>
              <a:rPr lang="en-IN" sz="2000" dirty="0" smtClean="0"/>
              <a:t> </a:t>
            </a:r>
            <a:r>
              <a:rPr lang="en-IN" sz="2000" dirty="0"/>
              <a:t>The array is virtually split into a sorted and an unsorted part. </a:t>
            </a:r>
            <a:endParaRPr lang="en-IN" sz="2000" dirty="0" smtClean="0"/>
          </a:p>
          <a:p>
            <a:r>
              <a:rPr lang="en-IN" sz="2000" dirty="0" smtClean="0"/>
              <a:t>Values </a:t>
            </a:r>
            <a:r>
              <a:rPr lang="en-IN" sz="2000" dirty="0"/>
              <a:t>from the unsorted part are picked and </a:t>
            </a:r>
            <a:endParaRPr lang="en-IN" sz="2000" dirty="0" smtClean="0"/>
          </a:p>
          <a:p>
            <a:r>
              <a:rPr lang="en-IN" sz="2000" dirty="0" smtClean="0"/>
              <a:t>Placed </a:t>
            </a:r>
            <a:r>
              <a:rPr lang="en-IN" sz="2000" dirty="0"/>
              <a:t>at the correct position in the sorted part.</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62</a:t>
            </a:fld>
            <a:endParaRPr lang="en-IN"/>
          </a:p>
        </p:txBody>
      </p:sp>
      <p:sp>
        <p:nvSpPr>
          <p:cNvPr id="7" name="AutoShape 2" descr="data:image/png;base64,iVBORw0KGgoAAAANSUhEUgAAASQAAACsCAMAAADlsyHfAAAA+VBMVEX9+/v////px6//VVXX19fMzMzJycna2trQ0ND/U1P/Rkb/RUX/TU3/T0//SEjIxsbq6en/Pz//+fn/8PD/3Nz4+Pjj4uL/o6P/W1v/h4f/eXnv7+//Z2f/7+//m5v/ra3/z8//v7//5eX/bGz/nZ3/uLiNjIz/cnL/lZX/zMz/gYH/5+e1tLT/rq6cm5v/vr6rqqqXlpbhvaSGhYUAAAD/OTn/j4/QxMHSv7PWuKP/fn7HrJraysCysrJsa2s8PDt2dXXRjYztlpbSo6HUZ2fjSUnn2tfXVlb/JyfsMzPZvr7FqqrHbm7JtqnTsprPwrq3pJidkYrBrqHNPsHBAAAXs0lEQVR4nO1dCWPiOJa2wmEbH9hgG4ghXCEJCSEk1aQqqUpPz+xu7+zRx+z//zGry7Yk3wacdHe96g5ghCV/fnq3ZEn6Tt/pO32n7/SdvtN3em8CWfTeg3tvIiC4stLdbR8ft/D/q0dMV1dX8CP8s9u0ZFf6a4KFr9pvbiAc28ddt+n5aWzkNTe7x+3Vdrshbd575DURulL5DbLLrm1JuTMqQMv1ujvIbBv8k9rG+h6ErtZD19q1yssbwlgbOCO7f1qeQpelbK8eN4ddIfqxvIOnsf58OCEO+vTYdo9zZZghr666f6Kph+799urNP+oVIY5qQrHvfRicAgFSZThQi23xPT/6qNCw/LdPW+sjwATkrtJsNhXZ83yCE8D/Cv0WdK927gmvAuK0+7Tz3xsndxOoItf35CYhGZo2rgty4ALg7Uo5+fgBsLY1dJNJm5iF57Wlq667a8oyxkyBbyzELUAQpGDzyatl7ODkDJvTfzduBRPYmi1w1Q54zCIspqBZafnIkZCA+0mpT6oi0fdovRNKflOAyP3EfgDbDdjwPoXrWx7Eytv9iCDzXJG/TkZA2l3J78JNsiuAJMc4y2orV11PaPe3H9/wq48Aayv1DB2AzVXzHVBCMwbcTWfBxSsiaFAcNOHo3O7We7Oigz/88CPTxN+49QwXYDlYT18Rodk2saeNOb3cqxhGoWD3u2/+YxdgpKwfPomtahowALsrt16YAALp4RmsR2kgtdmQmSfLYNOVtt7mTWjmtmsbOHCvarslpEME0p0D5jfBxYogiYIdWlBAslzIUrz06tY4btD8qdY5RzG4XpPXmEiKCXaIo9LC+m7TBY9KBGZNUgkTAI+7+vQcZZT5Nb3U2GwjKPQmDEbQiVHabQKeL0GWUrDb7tc1ZjJw+afaJBMBSTL7KbPtjsyp8TQ8YlHrs7XzQiAhS7Xkwv7ekUYOPtVmDWCQRvcBRi0Oov707/h1eh7xUdSivWlGNoHrBWZnTQOHMO3qkt8IpNkYOD3CE20OpOngM3pxOpGGY1H0FWhJBryH8JKR0wfculgKtLf1dISmkz5w9mS+8Rmyu8E/EGv0zFkwG4FlcS08Bf4nhyDhU0jbjfRWj7wAzcca+gEWQmF6Obom8PDerjP4N/Ryfr+64Bip34vaIIigBxeBRMDr1qPrgPypBpQEK4hXbotLBNrqGhh39AieXPeatooauS0LWQVNwefzfzr94CWEUg0zDml4Zw4kquJ55Sb9A/19Np/HFLQZNj1tqbdnm1kt9DNL4W0stx7BBLont2KRGbTY2zeN/QAzipBoJVJaujaQTOot7X9HH6Hd2Rvz7eQmfWHZqVlPaABsvVN3AUFybFVV9Vd0XY/8tUv0mvdYYJ3rGpI7s/0gVgDRbFPT220qkWza1aTjfjp1P4gFLjsNQ3fwNQrXTl762IpyNB2LcX11ec43U7outsPJJ19pWn6dJRDAP7VYwjjcdJZEXwmhXHjZk+mCfliZ/4EwnI6AZHOt2nSOuuGvvc+//Qzb7uqKMV2dtiPKLEN6cXxOwIcz57qj3a2wlbTa/zdiDrsHBjdsK0ZcbyOR1Pz8GbzV5fL6p7WWKEiBhueFDfpurKrDjoo+Of+J/vY0MNkzZhKQfTAJw5qbFuOnKM26smXQcjnp6Tk7SZht2GPRGqpu4IsmbDLQbBxVWbwOX+EbzwIP4386wU9axByghK2CUw4/vIqTRvx4kHhTkhRVLXXzFWOAzAHknhBz27EN1dBGFjS1e401CCMpiitzp5SVOvIb4KSi2/XYK+KVG9FW09t+CNnA7gROXENtQPovBEhj1df16/BXPlD4kyqnD+yCIwklN1GKcv6qzDuvhCMC5YYY6drQL68xWzkawshEB8dTaT8Dt2vmLH6LM0qlk0c0wONxzuMng8RezZbjJJmT4thpW5kNw9DRxwcTspKN1N35DTDmUD+Gwht4Ho4OsCgd7DmAHNrltTikby7lmDTbQpDQn37H0O1n9G7WaTS0/4Fvnl/BEHq7r6xVYCER32RFk3KYMQAkpd3NovYu82tIh0hGDglOufHSioba7NcV5RhV7SD7+3IJlpcYKpZ8dFqXMwcOupXNbjwbUZL8buU6Ao5drB17Vg4+nyDWj+bUwP47erkBA8hZg6UwJBLjZcyBQ2S3oAiqUrtqEoq3ALh5zYHER74R3f0vfbNcgPtGfEiEK+XgLAeABCwx81eRthV5iYOCm22cRE/IveE41DlUaQ+NkdGLfR2ejXCBK1fGKKk2qCL9aFUbAHuTOFNSSf1AjiAMoRSXUMgOcaBzceHwTWh6HJsDh+R+jgdSO8d7AbhsNNaGA4ljFyXlPSEZ89lQHV7QOO6FrVO9F1Egbb0WOERuA5zAIbfiMGq2WplrE7xvX15evnwTPSkWJI8Vj01mSG6sYskjeuvcUPU9luUruwHtps5AGFQwZZXuIdXvCKS5OhoeDlIzCyTw7ekM08s3oRUD0o6VQizzxKS2ReG87pjmHlvkxElRO4JwCnOXUqt6fQMGaeyApTCdK4AkZ3G0TzGC9IUz61hOYtmZNZIscYGRTzmrN5qv5xijO42gpInXEXGn3/aramAE0uUEnB8BpAzZCL6dRfSFa8fMJDbgliWR3OBAhGrfJJykgl6fb2xFHcjKASABZ60n6VDUuUPQ6zlOSotiIL0wIJ19Zhr6jFG8TQamKQhMNy7G6XRT9ellRztfcN+wRo4iV1pxgEG6WIoGK6Herd3RdKg+LjRNE4ViGZAkDqQnpkSGFclssCzCTsxeJivkaxWjNNTVhmHz04ItwXBbFeYcoOUJ48TpNkJMrNqLFQpLqGzSNBGk9G5cDiR2wjEIpMw2kW+SjZYbvUHmG2QpQ1BDLvuTZnlmwiAteskyqWdTHr4mE36c0IYFKb13AaSnSNMwILGmZHTYF9wmvugkpAEBiZC9EL5lf9QqbfXinw8XySA5HXJ3xlS/mlliqcR0OzsL7QCWTxjRw8RPBPWfZvxOWZBiOo77WenQEgbp+cbR+uJpAUq5NwIebuD/MjDKnm5AACmSSgzLMOIpgk5w2hJqvAkNdJXcSjTcBKuPyQ60SmJEQJJuUsykocrcnob+nNgoAilDu305S2YlZl5tonnFiHNeIilpS7LBs0FHCbGyZwkNop/KZUsr06Y4obWt0o4hGeYkq21xOwkb3kHbxCBEdJDHSAiBszQ09I6GdHBHGyZhxBjf1UCCF99Pdt5muhGgpA8zMcoB6WcBpKdAekZ4MGIjhIYPTnrpGDn765Uz6fcmd06qWRwY36UjSwikwX54v08RypMhFYjmbY4PnA2SJ4B09jNpzDBNVE8SKTROalvxhTkh3Yj6LIk8coJKIC0NVVXttBtwrWPFdpPydUjZ2o3x3XhTKQIpugkhI3G7QvgZGBUMYuBFY3LplAACaa2pqnmeeuYlnHH5GOWAJKq3sxcy1CgIkjTbWImU6IyUJb8FKkSWiDGpZ4HQU1XjOv3rgHJAEtUbtSejmRWZkiH/sE6bFNMwD4N5/qhEcpUK0Tei3WbJrhultZat1wjlgCSqNyqU/ARZHMxATvOJGE2GHb0zvAOlqUIul3aeHSgZXxboPNOYTJDcWChFXMPMpuAdK7VjhnYDqV1DFdTN7PI+9352q4KUTdMiwaZskOKS+wUfDpmlGwqn4BDLZPG5ZmLjzZxyR29tXc92w/HJyhbjFAJpUUR5ZE+3mPdGLKXYUjYQMRIzsvggRwa23owRe/DGRAftNd90MbgQrMtWSWuyEEiFKAekmOQ++xkdDkEK4ySB/cg4bQkO242OvQBzBaIJ17eJi8kHK+4Rdwm6u1kuSXhUkDI7iklu7L6FIIWmZHCE8XETHLYVtnHV4WypDR/osTWagvCfxgqqGfaszBH/82aprEB9ICVL7hCkcEYr3AtIcdhmJgFJh4awRu0XGtkxzkEvkg/XRmKEySsTeqttukluTHK7jEwKizZoZiRy2qzEWoVJJ/K8A6+/r5FgxcNI6zwH3GTiCIpqzoUTWCXspdo4KW5zo5hSCFJoSlIOCtV/isPW7zAxnEB8mzSyA7lLb1CUVIIjnIJCxMwvjlJ9nBSX3FAuxLUbORCaT7EtOij1aAqJgHJLDo7VKM6tU+DIdDNuph1biOO7hSOUNYIkRkuQ5A5AkgJjkcZtA4mU6rD1O2oUEOzMycFzI+IulS61JME4nEURjQM/My9/KpCye0oCKRDcSjC9CCih05ZazrHoBHFIKIQCp+rWCJkLimpyDqoGScJJyC62PxwnSVZMcgNJTIWQoECo89IHNzdRJLIDydSeA0hfGU4yaHkgNc0JoB2BlbJv63uA5MYktxtmRQJTkqATsFVGWdCr9jx37iYTx5lFTu4QZytIrFmjh+dmpAZFkEDB+VYjSHH15oVmdaDcMEhB9jYDI+ciwVPqaZC7EGt1OtoysIsoSFROCf7wBwQpIVoS6Hd6ycSnpYykZHiMSQkwMN+fr5y7fn/hOJHpyCQtVVvwfa2Cdve7gvQtUG5B+T4W25S7UjNsaSSNkqIk5zqSXSb8X1PnwndFbYA6QYqpt5cApMBxU8I/iQ5bNiVmMnr75RRyV2+yiGdRrKIrZ+sEKea9Pbm8qYjFOMUoPXtUigbJOThExU3uGkGKx92ePAoSVW4IH2IUJDtsFSi9ekH6iG6JFI+7nX0jglumegxBhqV2VvboWFSibKI+izvBBjh74cBAjISdNj8je5Qf+l8PHnKK8hCVKS2pFaSYi/tEemdmG2KkjAzb3WseSL2lpptGblC+VDagVpBiNsAZkUnElETSCH+ODWl2/zCfOev5YGyPxO9EIglnLSdnUi5jkgNS7+GC6If15WCd2bISSE9cdTvaHQLEDe0+4g0TWtKmHo+dieTQwFtmlVDZxW/ZIDm6qevaK+gNO/B1nDnV8wV3Gki0JkYhky02oCHjtmp5dRHUwM6pXCxZXJoN0hiPT5uRrvXMgoACIMWtSWwxkjWlUGQjpy3msK0Y56uRWJDHtSYg6RcZyl8uu6AqE6SJjf1n42JMw4DHBukr83vCSHFn5NZgQcrTWzRBYMzObXWa3MQrvX4iEySHibY3DisszQKJbiuNnLbEDBsLUl4Se6GRQKRhNFIqZayKJcpp1GerAVHXWcOrDJKFt2eVUSFuksPm4JQjDdbmyiSJcBJtnZDx9issfMuWSed6g4HJzFwSUEC7xUD6Jfq5Av8ll/ut0E4S6hhH08wcFQuAEdzRZPFdab1yNkiTRljTqjbM68ySgAIgJeQnIWFGcj3XSnPYnFd1tCD3Sb9PbhIRe1fjrF9te4A8O2kZ6hYtp9itwHTzRA/3N/RDbEoqoBVf+ccQqWVXjWz7B+A8W5hsirN+tdXKuRb3TQf3qGoPOQ2rgPQ5+rWVvWJ6RFg6F6SeGQlRoyEqmorbTOS7JQOy+CZXGBSIAsTyJQgkXBJr+e3sksiHDs5WBxm2VHI6KM6NyrlN+1o0qqquei/gu13Am5OPUQGZFM+XIGDwmlK0NjWblmi+6ZmGNB6sfbtyFiiLso4pwqJptiog4Z1m8lsVACkWUApnWGubdWpEvXMb8kaeLTl5TjfJlaqrSwuBdKdlmtqUCoAkxkqw64aUmxd/ukucnHl+VWKG19Ksvll3oVDJbW4ZIigkk0QP91cfPaYIUCvgtNSstrdDcZAeClQoVwKJOiGt9OxRr0CQsQh5B+0wUQSklNU5PBUBSbAmv0rYcRN3cmVonb8SoRBZRQtIqoNUiIoIbiFfgly3K35fCUS9+XzmLJzZ/KaxT4zWFmFsjvzD9nSrNVsiqjcSBBAjSPOOiQKR0NLRxRXHmJxcHSfSYRtM1Q2SoN5+QaWLojcyt9XQ/2IM7NlqvXYgdw3G+8Q4UUaC4OD93GoGiZfc0L/dWOJDfI2ogk3VA+fLGXZwnBtyl6ol4NF/Ts/UHv7Ml3plEpA5kLB/K4htEsmnK6MDkCadKACidqK2K5RFmc2n11qGKX74juI1yyRecn9GFlKXd2yDFeRBqBrTs87ERwM5Jb3akLsQ6WpGCKX8epvTglSgO05yQ39tKz6Cg5bLqpzTr0YVfdF69utokXtGMO7ArRPfBSROcpNUpFCFPFF1VTVJIDIILY5VhpN0cmymRccanTSPRTnGk4PqBomL4MrIlmz5gqHUu1Ebq6muMoA8aGpQQRvKJG7fjTSQSq9u/wgg8SElBdmS1i5ph0KdhvKp3TjSVFUfksJRqt3uC4DkHeCwnQqkImqEFUrEjNw142UkCyq+7UDdz5fqBc2pmXQlCdZ4VFoly6TyGbaPARInlH4HqBKw7bXihSREKPORfBrC1WlMYo2yKOYSN9STDEy/0o5SHwEkVig9bfAKjy7aL1NwTpDdLa5zoDunhOr+bjS8XZDkspHgCJdYYfPRQOKE0q8Imtaua0mKL8RvV5ppCslFkstVuaVra5pkjq/Jdw9y/N8VJHHjst9bFvDB249NWRZG0n9YCXHGvonmG78IMqgiia/ZP+Jm7rWDFN9F4evXr798+e1fv+9y49x3Q80UyrgcIuHNmEw65uON6gcplusO6eu/cmu3ZytR19+ihW+x/QGOyUfvAVIsQ8nCVLrCHfp1tqmNxTDcERy29wQpvhaXpV8r1G/fPcTCJMdw2N4VpHihMofSMSq4y5b7HQWko+wwEfYYr8Fl6aXYJupSVobtOM5ISZDuj7BXSdRjuuTG9FRkh/DZbfp3XuXnFRwE0jJ7Q1cnAKkYJ2VJbozS57SO1vP1DGVRLof79Ght0UVsRwZppplZRa89skF/UZCyJTem/0sehtEJsiiqnioAqpT7HQEkqaEa6ZuZAXBtLiVQfLrlSO5UlJx9FIhMMLApHZo9qgrSNSpkTS0r6Q/1hjHslwEptsQkAaV44nsZhHXVhrAjEIvRSZ4slQ8SWazRSUPp3lRVFXkFhadbjnoj9LuIUp9NEKSCdDyntgxI/bFO7l8nZVwz255r+/WxQYoZ3z1TZUB6TR7MiZ5HmwOSY4T1+Po4WXpPJqCPvILiIOXYAAFKgvFNAyX4T4pMOq4zUhSkmc3ePr363rdcl3k2ACXBRZHGJopzcxkTniqX+x0GUrSLMt4TJLkOZv66oiAV7DJWX5qGEh/TlQaqPn0g8aNOAle3Tvak0kyQwv24g5ekRrOhM16DEpwUX7CcRgnG95DYAUx2JIDr2A5bUZCind3Ja+ICnOk9wI+pPwFIceO7p9FNR7DF7Qym0yXNp8jHdtiKgkTVbvYzAiBId4sTgYRTBRyRFXjkdvX3uk6e/Xq87FF5kMCt3mCfNpFYlXBPHbvigrsESDHjG6sSOhIIErTR8OETOGyFQULF0x00omf4al8ktunrozkFqWCfRQU3od/57ta6adrUsnXulypeS3kKh60wSFB2r2fYl+zPZilFeM6QPM2ouHaLLVbK4SXe+O7NV0gM9aZIpw5NTTqRw1YCpHyCMskppd0KGpMRJUa+jcvRM7Rk0XPvDn986+lBmoLVJSjDSYXcEg6l+GLB4T2QbPr+1BgdAaQ7bWA6pUAqEAUQKBb5XkL5+PwMcB3uyTE6RiLgbhXIpIJBt19Lg3T2Kx/5Ho3wQ10RVGB3YoQgHe+Zk63C4dvyGEGU2FKBm3MAVkMMFdgV3SnqADoaSG5TOUq2JI0YF+XOQIUSGKrqz98tQ0d7Dm4XZD+YM6TYysCiKP3GgDSzpSmy/0/osLEEWkfZGEyxlGJ7yRYNlCRQaHxP943+A/K2j1TuV2DU3SIr8rLJ7/pWs5j7VEG3xVGC082YnNhhE4bd/dRtHURtGYrtopsSV5xtBKXA+O7/U10dr9yvCIHWY0s5kNC+bIX6Ug7A6OylHRjfk5M7bLGRu+32gbzULZhbPmS2nb24zNaKRyz3K0gHS6WCD3UuHLpNxAiqMiBT47vwZtp/PKpoJIUYIZg3suta3RM7/u9K1cX2L/S5Nejpv4p3wOPIPzpVZ6SnL1IES9HJ/cekqtb22ZP4bPg/L1W2tl+OXpf1cami/n/5VvYxWn9gqsZIT38liCoy0l9ppiGqYkiySu2vQBX0/19IqVHKLyiNYfTznx2j/wf6JNI9m8Z63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73016"/>
            <a:ext cx="4446803" cy="26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92621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fontScale="92500" lnSpcReduction="20000"/>
          </a:bodyPr>
          <a:lstStyle/>
          <a:p>
            <a:pPr marL="68580" indent="0">
              <a:buNone/>
            </a:pPr>
            <a:r>
              <a:rPr lang="en-IN" sz="2000" dirty="0"/>
              <a:t>Suppose a[0], a[1], a[2], …………….,a[n-1] are n elements in memory, insertion sort works as follow:</a:t>
            </a:r>
          </a:p>
          <a:p>
            <a:pPr marL="68580" indent="0">
              <a:buNone/>
            </a:pPr>
            <a:r>
              <a:rPr lang="en-IN" sz="2000" b="1" dirty="0"/>
              <a:t>Pass 1:</a:t>
            </a:r>
            <a:r>
              <a:rPr lang="en-IN" sz="2000" dirty="0"/>
              <a:t> a[0] by itself is trivially sorted.</a:t>
            </a:r>
          </a:p>
          <a:p>
            <a:pPr marL="68580" indent="0">
              <a:buNone/>
            </a:pPr>
            <a:r>
              <a:rPr lang="en-IN" sz="2000" b="1" dirty="0"/>
              <a:t>Pass 2: </a:t>
            </a:r>
            <a:r>
              <a:rPr lang="en-IN" sz="2000" dirty="0"/>
              <a:t>a[1] is inserted either </a:t>
            </a:r>
            <a:endParaRPr lang="en-IN" sz="2000" dirty="0" smtClean="0"/>
          </a:p>
          <a:p>
            <a:pPr marL="365760" lvl="1" indent="0">
              <a:buNone/>
            </a:pPr>
            <a:r>
              <a:rPr lang="en-IN" sz="1800" dirty="0" smtClean="0"/>
              <a:t>before </a:t>
            </a:r>
            <a:r>
              <a:rPr lang="en-IN" sz="1800" dirty="0"/>
              <a:t>or after a[0] so that a[0], a[1] is sorted.</a:t>
            </a:r>
          </a:p>
          <a:p>
            <a:pPr marL="68580" indent="0">
              <a:buNone/>
            </a:pPr>
            <a:r>
              <a:rPr lang="en-IN" sz="2000" b="1" dirty="0"/>
              <a:t>Pass 3:</a:t>
            </a:r>
            <a:r>
              <a:rPr lang="en-IN" sz="2000" dirty="0"/>
              <a:t> a[2] is inserted into its proper place in a[0],a[1], </a:t>
            </a:r>
            <a:endParaRPr lang="en-IN" sz="2000" dirty="0" smtClean="0"/>
          </a:p>
          <a:p>
            <a:pPr marL="365760" lvl="1" indent="0">
              <a:buNone/>
            </a:pPr>
            <a:r>
              <a:rPr lang="en-IN" sz="1800" dirty="0" smtClean="0"/>
              <a:t>that </a:t>
            </a:r>
            <a:r>
              <a:rPr lang="en-IN" sz="1800" dirty="0"/>
              <a:t>is before a[0], </a:t>
            </a:r>
            <a:endParaRPr lang="en-IN" sz="1800" dirty="0" smtClean="0"/>
          </a:p>
          <a:p>
            <a:pPr marL="365760" lvl="1" indent="0">
              <a:buNone/>
            </a:pPr>
            <a:r>
              <a:rPr lang="en-IN" sz="1800" dirty="0" smtClean="0"/>
              <a:t>between </a:t>
            </a:r>
            <a:r>
              <a:rPr lang="en-IN" sz="1800" dirty="0"/>
              <a:t>a[0] and a[1], </a:t>
            </a:r>
            <a:endParaRPr lang="en-IN" sz="1800" dirty="0" smtClean="0"/>
          </a:p>
          <a:p>
            <a:pPr marL="365760" lvl="1" indent="0">
              <a:buNone/>
            </a:pPr>
            <a:r>
              <a:rPr lang="en-IN" sz="1800" dirty="0" smtClean="0"/>
              <a:t>or </a:t>
            </a:r>
            <a:r>
              <a:rPr lang="en-IN" sz="1800" dirty="0"/>
              <a:t>after a[1], </a:t>
            </a:r>
            <a:endParaRPr lang="en-IN" sz="1800" dirty="0" smtClean="0"/>
          </a:p>
          <a:p>
            <a:pPr marL="365760" lvl="1" indent="0">
              <a:buNone/>
            </a:pPr>
            <a:r>
              <a:rPr lang="en-IN" sz="1800" dirty="0" smtClean="0"/>
              <a:t>so </a:t>
            </a:r>
            <a:r>
              <a:rPr lang="en-IN" sz="1800" dirty="0"/>
              <a:t>that: a[0],a[1], a[2] is sorted.</a:t>
            </a:r>
          </a:p>
          <a:p>
            <a:pPr marL="68580" indent="0">
              <a:buNone/>
            </a:pPr>
            <a:r>
              <a:rPr lang="en-IN" sz="2000" dirty="0"/>
              <a:t>……</a:t>
            </a:r>
          </a:p>
          <a:p>
            <a:pPr marL="68580" indent="0">
              <a:buNone/>
            </a:pPr>
            <a:r>
              <a:rPr lang="en-IN" sz="2000" dirty="0"/>
              <a:t>……</a:t>
            </a:r>
          </a:p>
          <a:p>
            <a:pPr marL="68580" indent="0">
              <a:buNone/>
            </a:pPr>
            <a:r>
              <a:rPr lang="en-IN" sz="2000" b="1" dirty="0"/>
              <a:t>Pass n:</a:t>
            </a:r>
            <a:r>
              <a:rPr lang="en-IN" sz="2000" dirty="0"/>
              <a:t> a[n-1] is inserted into its proper place in a[0], a[1], a[2], ……….a[n-2] so that a[0], a[1], a[2], ……….a[n-1] is sorted array with ‘n’ </a:t>
            </a:r>
            <a:r>
              <a:rPr lang="en-IN" sz="2000" dirty="0" smtClean="0"/>
              <a:t>elements</a:t>
            </a:r>
            <a:endParaRPr lang="en-IN" sz="2000"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63</a:t>
            </a:fld>
            <a:endParaRPr lang="en-IN"/>
          </a:p>
        </p:txBody>
      </p:sp>
    </p:spTree>
    <p:extLst>
      <p:ext uri="{BB962C8B-B14F-4D97-AF65-F5344CB8AC3E}">
        <p14:creationId xmlns:p14="http://schemas.microsoft.com/office/powerpoint/2010/main" val="13290870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64</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7632848" cy="4513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Content Placeholder 9"/>
          <p:cNvGraphicFramePr>
            <a:graphicFrameLocks noGrp="1"/>
          </p:cNvGraphicFramePr>
          <p:nvPr>
            <p:ph idx="1"/>
            <p:extLst>
              <p:ext uri="{D42A27DB-BD31-4B8C-83A1-F6EECF244321}">
                <p14:modId xmlns:p14="http://schemas.microsoft.com/office/powerpoint/2010/main" val="3835672975"/>
              </p:ext>
            </p:extLst>
          </p:nvPr>
        </p:nvGraphicFramePr>
        <p:xfrm>
          <a:off x="431539" y="2254117"/>
          <a:ext cx="1080121" cy="3672405"/>
        </p:xfrm>
        <a:graphic>
          <a:graphicData uri="http://schemas.openxmlformats.org/drawingml/2006/table">
            <a:tbl>
              <a:tblPr firstRow="1" bandRow="1">
                <a:tableStyleId>{5940675A-B579-460E-94D1-54222C63F5DA}</a:tableStyleId>
              </a:tblPr>
              <a:tblGrid>
                <a:gridCol w="1080121"/>
              </a:tblGrid>
              <a:tr h="408045">
                <a:tc>
                  <a:txBody>
                    <a:bodyPr/>
                    <a:lstStyle/>
                    <a:p>
                      <a:r>
                        <a:rPr lang="en-IN" dirty="0" smtClean="0"/>
                        <a:t>Pass 1</a:t>
                      </a:r>
                      <a:endParaRPr lang="en-IN" dirty="0"/>
                    </a:p>
                  </a:txBody>
                  <a:tcPr/>
                </a:tc>
              </a:tr>
              <a:tr h="408045">
                <a:tc>
                  <a:txBody>
                    <a:bodyPr/>
                    <a:lstStyle/>
                    <a:p>
                      <a:r>
                        <a:rPr lang="en-IN" dirty="0" smtClean="0"/>
                        <a:t>Pass 2</a:t>
                      </a:r>
                      <a:endParaRPr lang="en-IN" dirty="0"/>
                    </a:p>
                  </a:txBody>
                  <a:tcPr/>
                </a:tc>
              </a:tr>
              <a:tr h="408045">
                <a:tc>
                  <a:txBody>
                    <a:bodyPr/>
                    <a:lstStyle/>
                    <a:p>
                      <a:r>
                        <a:rPr lang="en-IN" dirty="0" smtClean="0"/>
                        <a:t>Pass 3</a:t>
                      </a:r>
                      <a:endParaRPr lang="en-IN" dirty="0"/>
                    </a:p>
                  </a:txBody>
                  <a:tcPr/>
                </a:tc>
              </a:tr>
              <a:tr h="408045">
                <a:tc>
                  <a:txBody>
                    <a:bodyPr/>
                    <a:lstStyle/>
                    <a:p>
                      <a:r>
                        <a:rPr lang="en-IN" dirty="0" smtClean="0"/>
                        <a:t>Pass 4</a:t>
                      </a:r>
                      <a:endParaRPr lang="en-IN" dirty="0"/>
                    </a:p>
                  </a:txBody>
                  <a:tcPr/>
                </a:tc>
              </a:tr>
              <a:tr h="408045">
                <a:tc>
                  <a:txBody>
                    <a:bodyPr/>
                    <a:lstStyle/>
                    <a:p>
                      <a:r>
                        <a:rPr lang="en-IN" dirty="0" smtClean="0"/>
                        <a:t>Pass 5</a:t>
                      </a:r>
                      <a:endParaRPr lang="en-IN" dirty="0"/>
                    </a:p>
                  </a:txBody>
                  <a:tcPr/>
                </a:tc>
              </a:tr>
              <a:tr h="408045">
                <a:tc>
                  <a:txBody>
                    <a:bodyPr/>
                    <a:lstStyle/>
                    <a:p>
                      <a:r>
                        <a:rPr lang="en-IN" dirty="0" smtClean="0"/>
                        <a:t>Pass</a:t>
                      </a:r>
                      <a:r>
                        <a:rPr lang="en-IN" baseline="0" dirty="0" smtClean="0"/>
                        <a:t> 6</a:t>
                      </a:r>
                      <a:endParaRPr lang="en-IN" dirty="0"/>
                    </a:p>
                  </a:txBody>
                  <a:tcPr/>
                </a:tc>
              </a:tr>
              <a:tr h="408045">
                <a:tc>
                  <a:txBody>
                    <a:bodyPr/>
                    <a:lstStyle/>
                    <a:p>
                      <a:r>
                        <a:rPr lang="en-IN" dirty="0" smtClean="0"/>
                        <a:t>Pass 7</a:t>
                      </a:r>
                      <a:endParaRPr lang="en-IN" dirty="0"/>
                    </a:p>
                  </a:txBody>
                  <a:tcPr/>
                </a:tc>
              </a:tr>
              <a:tr h="408045">
                <a:tc>
                  <a:txBody>
                    <a:bodyPr/>
                    <a:lstStyle/>
                    <a:p>
                      <a:r>
                        <a:rPr lang="en-IN" dirty="0" smtClean="0"/>
                        <a:t>Pass 8</a:t>
                      </a:r>
                      <a:endParaRPr lang="en-IN" dirty="0"/>
                    </a:p>
                  </a:txBody>
                  <a:tcPr/>
                </a:tc>
              </a:tr>
              <a:tr h="408045">
                <a:tc>
                  <a:txBody>
                    <a:bodyPr/>
                    <a:lstStyle/>
                    <a:p>
                      <a:r>
                        <a:rPr lang="en-IN" dirty="0" smtClean="0"/>
                        <a:t>Pass</a:t>
                      </a:r>
                      <a:r>
                        <a:rPr lang="en-IN" baseline="0" dirty="0" smtClean="0"/>
                        <a:t> 9</a:t>
                      </a:r>
                      <a:endParaRPr lang="en-IN" dirty="0"/>
                    </a:p>
                  </a:txBody>
                  <a:tcPr/>
                </a:tc>
              </a:tr>
            </a:tbl>
          </a:graphicData>
        </a:graphic>
      </p:graphicFrame>
    </p:spTree>
    <p:extLst>
      <p:ext uri="{BB962C8B-B14F-4D97-AF65-F5344CB8AC3E}">
        <p14:creationId xmlns:p14="http://schemas.microsoft.com/office/powerpoint/2010/main" val="24152020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Algorithm for 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a:t>Step 1 − If it is the first element, it is already sorted. return 1;</a:t>
            </a:r>
          </a:p>
          <a:p>
            <a:r>
              <a:rPr lang="en-IN" sz="2000" dirty="0"/>
              <a:t>Step 2 − Iterate from </a:t>
            </a:r>
            <a:r>
              <a:rPr lang="en-IN" sz="2000" dirty="0" err="1"/>
              <a:t>arr</a:t>
            </a:r>
            <a:r>
              <a:rPr lang="en-IN" sz="2000" dirty="0"/>
              <a:t>[1] to </a:t>
            </a:r>
            <a:r>
              <a:rPr lang="en-IN" sz="2000" dirty="0" err="1" smtClean="0"/>
              <a:t>arr</a:t>
            </a:r>
            <a:r>
              <a:rPr lang="en-IN" sz="2000" dirty="0" smtClean="0"/>
              <a:t>[n-1] </a:t>
            </a:r>
            <a:r>
              <a:rPr lang="en-IN" sz="2000" dirty="0"/>
              <a:t>over the array. </a:t>
            </a:r>
            <a:endParaRPr lang="en-IN" sz="2000" dirty="0" smtClean="0"/>
          </a:p>
          <a:p>
            <a:r>
              <a:rPr lang="en-IN" sz="2000" dirty="0" smtClean="0"/>
              <a:t>Pick the current element and </a:t>
            </a:r>
            <a:r>
              <a:rPr lang="en-IN" sz="2000" dirty="0"/>
              <a:t>store it separately in a </a:t>
            </a:r>
            <a:r>
              <a:rPr lang="en-IN" sz="2000" b="1" dirty="0"/>
              <a:t>key.</a:t>
            </a:r>
            <a:endParaRPr lang="en-IN" sz="2000" dirty="0"/>
          </a:p>
          <a:p>
            <a:r>
              <a:rPr lang="en-IN" sz="2000" dirty="0"/>
              <a:t>Step 3 − Compare </a:t>
            </a:r>
            <a:r>
              <a:rPr lang="en-IN" sz="2000" dirty="0" smtClean="0"/>
              <a:t>the key with its predecessors i.e. all </a:t>
            </a:r>
            <a:r>
              <a:rPr lang="en-IN" sz="2000" dirty="0"/>
              <a:t>elements in the sorted sub-list</a:t>
            </a:r>
          </a:p>
          <a:p>
            <a:r>
              <a:rPr lang="en-IN" sz="2000" dirty="0"/>
              <a:t>Step 4 − Shift all the elements in the sorted sub-list that </a:t>
            </a:r>
            <a:r>
              <a:rPr lang="en-IN" sz="2000" dirty="0" smtClean="0"/>
              <a:t>are </a:t>
            </a:r>
            <a:r>
              <a:rPr lang="en-IN" sz="2000" dirty="0"/>
              <a:t>greater than the </a:t>
            </a:r>
            <a:r>
              <a:rPr lang="en-IN" sz="2000" dirty="0" smtClean="0"/>
              <a:t>key </a:t>
            </a:r>
            <a:r>
              <a:rPr lang="en-IN" sz="2000" dirty="0"/>
              <a:t>towards the </a:t>
            </a:r>
            <a:r>
              <a:rPr lang="en-IN" sz="2000" dirty="0" smtClean="0"/>
              <a:t>right by one position to make space for the key</a:t>
            </a:r>
            <a:endParaRPr lang="en-IN" sz="2000" dirty="0"/>
          </a:p>
          <a:p>
            <a:r>
              <a:rPr lang="en-IN" sz="2000" dirty="0"/>
              <a:t>Step 5 − Insert the </a:t>
            </a:r>
            <a:r>
              <a:rPr lang="en-IN" sz="2000" dirty="0" smtClean="0"/>
              <a:t>key</a:t>
            </a:r>
            <a:endParaRPr lang="en-IN" sz="2000" dirty="0"/>
          </a:p>
          <a:p>
            <a:r>
              <a:rPr lang="en-IN" sz="2000" dirty="0"/>
              <a:t>Step 6 − Repeat </a:t>
            </a:r>
            <a:r>
              <a:rPr lang="en-IN" sz="2000" dirty="0" smtClean="0"/>
              <a:t>until </a:t>
            </a:r>
            <a:r>
              <a:rPr lang="en-IN" sz="2000" dirty="0"/>
              <a:t>list is sorted</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65</a:t>
            </a:fld>
            <a:endParaRPr lang="en-IN"/>
          </a:p>
        </p:txBody>
      </p:sp>
    </p:spTree>
    <p:extLst>
      <p:ext uri="{BB962C8B-B14F-4D97-AF65-F5344CB8AC3E}">
        <p14:creationId xmlns:p14="http://schemas.microsoft.com/office/powerpoint/2010/main" val="32352028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Shell Sort</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66</a:t>
            </a:fld>
            <a:endParaRPr lang="en-IN"/>
          </a:p>
        </p:txBody>
      </p:sp>
    </p:spTree>
    <p:extLst>
      <p:ext uri="{BB962C8B-B14F-4D97-AF65-F5344CB8AC3E}">
        <p14:creationId xmlns:p14="http://schemas.microsoft.com/office/powerpoint/2010/main" val="1827395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US" dirty="0"/>
              <a:t>Working of Shell sort </a:t>
            </a:r>
            <a:r>
              <a:rPr lang="en-US" dirty="0" smtClean="0"/>
              <a:t>Algorithm</a:t>
            </a:r>
            <a:endParaRPr lang="en-IN" dirty="0"/>
          </a:p>
        </p:txBody>
      </p:sp>
      <p:sp>
        <p:nvSpPr>
          <p:cNvPr id="3" name="Content Placeholder 2"/>
          <p:cNvSpPr>
            <a:spLocks noGrp="1"/>
          </p:cNvSpPr>
          <p:nvPr>
            <p:ph idx="1"/>
          </p:nvPr>
        </p:nvSpPr>
        <p:spPr>
          <a:xfrm>
            <a:off x="1043492" y="1772816"/>
            <a:ext cx="6777317" cy="4059813"/>
          </a:xfrm>
        </p:spPr>
        <p:txBody>
          <a:bodyPr/>
          <a:lstStyle/>
          <a:p>
            <a:r>
              <a:rPr lang="en-US" dirty="0"/>
              <a:t>Let the elements of array are </a:t>
            </a:r>
            <a:r>
              <a:rPr lang="en-US" dirty="0" smtClean="0"/>
              <a:t>–</a:t>
            </a:r>
          </a:p>
          <a:p>
            <a:endParaRPr lang="en-US" dirty="0"/>
          </a:p>
          <a:p>
            <a:endParaRPr lang="en-US" dirty="0" smtClean="0"/>
          </a:p>
          <a:p>
            <a:r>
              <a:rPr lang="en-US" dirty="0"/>
              <a:t>We will use the original sequence of shell sort, i.e., N/2, N/4,....,1 as the intervals.</a:t>
            </a:r>
            <a:endParaRPr lang="en-IN"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67</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04864"/>
            <a:ext cx="566397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21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772816"/>
            <a:ext cx="6777317" cy="4059813"/>
          </a:xfrm>
        </p:spPr>
        <p:txBody>
          <a:bodyPr>
            <a:normAutofit/>
          </a:bodyPr>
          <a:lstStyle/>
          <a:p>
            <a:r>
              <a:rPr lang="en-US" dirty="0"/>
              <a:t>In the first loop, n is equal to 8 (size of the array), so the elements are lying at the interval of 4 (n/2 = 4). Elements will be compared and swapped if they are not in order</a:t>
            </a:r>
            <a:r>
              <a:rPr lang="en-US" dirty="0" smtClean="0"/>
              <a:t>.</a:t>
            </a:r>
            <a:endParaRPr lang="en-US"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68</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908720"/>
            <a:ext cx="566397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spTree>
    <p:extLst>
      <p:ext uri="{BB962C8B-B14F-4D97-AF65-F5344CB8AC3E}">
        <p14:creationId xmlns:p14="http://schemas.microsoft.com/office/powerpoint/2010/main" val="251317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US" sz="2000" dirty="0" smtClean="0"/>
              <a:t>Here</a:t>
            </a:r>
            <a:r>
              <a:rPr lang="en-US" sz="2000" dirty="0"/>
              <a:t>, in the first loop, the element at the 0</a:t>
            </a:r>
            <a:r>
              <a:rPr lang="en-US" sz="2000" baseline="30000" dirty="0"/>
              <a:t>th</a:t>
            </a:r>
            <a:r>
              <a:rPr lang="en-US" sz="2000" dirty="0"/>
              <a:t> position will be compared with the element at 4</a:t>
            </a:r>
            <a:r>
              <a:rPr lang="en-US" sz="2000" baseline="30000" dirty="0"/>
              <a:t>th</a:t>
            </a:r>
            <a:r>
              <a:rPr lang="en-US" sz="2000" dirty="0"/>
              <a:t> position. If the 0</a:t>
            </a:r>
            <a:r>
              <a:rPr lang="en-US" sz="2000" baseline="30000" dirty="0"/>
              <a:t>th</a:t>
            </a:r>
            <a:r>
              <a:rPr lang="en-US" sz="2000" dirty="0"/>
              <a:t> element is greater, it will be swapped with the element at 4</a:t>
            </a:r>
            <a:r>
              <a:rPr lang="en-US" sz="2000" baseline="30000" dirty="0"/>
              <a:t>th</a:t>
            </a:r>
            <a:r>
              <a:rPr lang="en-US" sz="2000" dirty="0"/>
              <a:t> position. Otherwise, it remains the same. This process will continue for the remaining elements.</a:t>
            </a:r>
          </a:p>
          <a:p>
            <a:r>
              <a:rPr lang="en-US" sz="2000" dirty="0"/>
              <a:t>At the interval of 4, the </a:t>
            </a:r>
            <a:r>
              <a:rPr lang="en-US" sz="2000" dirty="0" err="1"/>
              <a:t>sublists</a:t>
            </a:r>
            <a:r>
              <a:rPr lang="en-US" sz="2000" dirty="0"/>
              <a:t> are {33, 12}, {31, 17}, {40, 25}, {8, 42</a:t>
            </a:r>
            <a:r>
              <a:rPr lang="en-US" sz="2000" dirty="0" smtClean="0"/>
              <a:t>}.</a:t>
            </a:r>
          </a:p>
          <a:p>
            <a:endParaRPr lang="en-US" sz="2000"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69</a:t>
            </a:fld>
            <a:endParaRPr lang="en-IN"/>
          </a:p>
        </p:txBody>
      </p:sp>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460" y="3717032"/>
            <a:ext cx="3909628" cy="2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701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Stability </a:t>
            </a:r>
            <a:r>
              <a:rPr lang="en-IN" sz="2000" dirty="0"/>
              <a:t>of an algorithm matters when we wish to maintain the sequence of original elements, like in a tuple for example.</a:t>
            </a:r>
          </a:p>
          <a:p>
            <a:endParaRPr lang="en-IN" sz="2000" dirty="0"/>
          </a:p>
        </p:txBody>
      </p:sp>
      <p:sp>
        <p:nvSpPr>
          <p:cNvPr id="3" name="Date Placeholder 2"/>
          <p:cNvSpPr>
            <a:spLocks noGrp="1"/>
          </p:cNvSpPr>
          <p:nvPr>
            <p:ph type="dt" sz="half" idx="10"/>
          </p:nvPr>
        </p:nvSpPr>
        <p:spPr/>
        <p:txBody>
          <a:bodyPr/>
          <a:lstStyle/>
          <a:p>
            <a:fld id="{E87A9426-F0B6-4E6A-90F5-036B64FB8A0A}"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a:t>
            </a:fld>
            <a:endParaRPr lang="en-IN"/>
          </a:p>
        </p:txBody>
      </p:sp>
    </p:spTree>
    <p:extLst>
      <p:ext uri="{BB962C8B-B14F-4D97-AF65-F5344CB8AC3E}">
        <p14:creationId xmlns:p14="http://schemas.microsoft.com/office/powerpoint/2010/main" val="3218429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US" sz="2000" dirty="0"/>
              <a:t>Now, we have to compare the values in every sub-list. After comparing, we have to swap them if required in the original array. </a:t>
            </a:r>
            <a:endParaRPr lang="en-US" sz="2000" dirty="0" smtClean="0"/>
          </a:p>
          <a:p>
            <a:r>
              <a:rPr lang="en-US" sz="2000" dirty="0" smtClean="0"/>
              <a:t>After </a:t>
            </a:r>
            <a:r>
              <a:rPr lang="en-US" sz="2000" dirty="0"/>
              <a:t>comparing and swapping, the updated array will look as follows -</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70</a:t>
            </a:fld>
            <a:endParaRPr lang="en-IN"/>
          </a:p>
        </p:txBody>
      </p:sp>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12937"/>
            <a:ext cx="5457900" cy="63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520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US" sz="2000" dirty="0"/>
              <a:t>In the second loop, elements are lying at the interval of 2 (n/4 = 2), where n = 8.</a:t>
            </a:r>
          </a:p>
          <a:p>
            <a:r>
              <a:rPr lang="en-US" sz="2000" dirty="0"/>
              <a:t>Now, we are taking the interval of </a:t>
            </a:r>
            <a:r>
              <a:rPr lang="en-US" sz="2000" b="1" dirty="0"/>
              <a:t>2</a:t>
            </a:r>
            <a:r>
              <a:rPr lang="en-US" sz="2000" dirty="0"/>
              <a:t> to sort the rest of the array. With an interval of 2, two </a:t>
            </a:r>
            <a:r>
              <a:rPr lang="en-US" sz="2000" dirty="0" err="1"/>
              <a:t>sublists</a:t>
            </a:r>
            <a:r>
              <a:rPr lang="en-US" sz="2000" dirty="0"/>
              <a:t> will be generated - {12, 25, 33, 40}, and {17, 8, 31, 42}.</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71</a:t>
            </a:fld>
            <a:endParaRPr lang="en-IN"/>
          </a:p>
        </p:txBody>
      </p:sp>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713073"/>
            <a:ext cx="6018418" cy="266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702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US" sz="2000" dirty="0"/>
              <a:t>Now, we again have to compare the values in every sub-list. After comparing, we have to swap them if required in the original array. After comparing and swapping, the updated array will look as follows -</a:t>
            </a:r>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72</a:t>
            </a:fld>
            <a:endParaRPr lang="en-IN"/>
          </a:p>
        </p:txBody>
      </p:sp>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996952"/>
            <a:ext cx="5647516" cy="102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501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5544616"/>
          </a:xfrm>
        </p:spPr>
        <p:txBody>
          <a:bodyPr>
            <a:normAutofit fontScale="92500" lnSpcReduction="10000"/>
          </a:bodyPr>
          <a:lstStyle/>
          <a:p>
            <a:r>
              <a:rPr lang="en-US" sz="2000" dirty="0"/>
              <a:t>In the third loop, elements are lying at the interval of 1 (n/8 = 1), where n = 8. At last, we use the interval of value 1 to sort the rest of the array elements. In this step, shell sort uses insertion sort to sort the array elements</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Now</a:t>
            </a:r>
            <a:r>
              <a:rPr lang="en-US" sz="2000" dirty="0"/>
              <a:t>, the array is sorted in ascending </a:t>
            </a:r>
            <a:r>
              <a:rPr lang="en-US" sz="2000" dirty="0" smtClean="0"/>
              <a:t>order</a:t>
            </a:r>
            <a:r>
              <a:rPr lang="en-US" sz="2000" dirty="0"/>
              <a:t/>
            </a:r>
            <a:br>
              <a:rPr lang="en-US" sz="2000" dirty="0"/>
            </a:br>
            <a:endParaRPr lang="en-US" sz="2000" dirty="0" smtClean="0"/>
          </a:p>
          <a:p>
            <a:endParaRPr lang="en-US" sz="2000" dirty="0"/>
          </a:p>
        </p:txBody>
      </p:sp>
      <p:sp>
        <p:nvSpPr>
          <p:cNvPr id="4" name="Date Placeholder 3"/>
          <p:cNvSpPr>
            <a:spLocks noGrp="1"/>
          </p:cNvSpPr>
          <p:nvPr>
            <p:ph type="dt" sz="half" idx="10"/>
          </p:nvPr>
        </p:nvSpPr>
        <p:spPr/>
        <p:txBody>
          <a:bodyPr/>
          <a:lstStyle/>
          <a:p>
            <a:fld id="{3F0B8765-21C2-47DF-9786-153D825B659E}" type="datetime1">
              <a:rPr lang="en-IN" smtClean="0"/>
              <a:t>18-10-2024</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73</a:t>
            </a:fld>
            <a:endParaRPr lang="en-IN"/>
          </a:p>
        </p:txBody>
      </p:sp>
      <p:sp>
        <p:nvSpPr>
          <p:cNvPr id="9" name="Title 1"/>
          <p:cNvSpPr>
            <a:spLocks noGrp="1"/>
          </p:cNvSpPr>
          <p:nvPr>
            <p:ph type="title"/>
          </p:nvPr>
        </p:nvSpPr>
        <p:spPr>
          <a:xfrm>
            <a:off x="1043490" y="332656"/>
            <a:ext cx="7024744" cy="529128"/>
          </a:xfrm>
        </p:spPr>
        <p:txBody>
          <a:bodyPr>
            <a:normAutofit fontScale="90000"/>
          </a:bodyPr>
          <a:lstStyle/>
          <a:p>
            <a:r>
              <a:rPr lang="en-US" dirty="0"/>
              <a:t>Working of Shell sort </a:t>
            </a:r>
            <a:r>
              <a:rPr lang="en-US" dirty="0" smtClean="0"/>
              <a:t>Algorithm</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761" y="2420888"/>
            <a:ext cx="25400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38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a:t>Stable and Not Stable Sorting</a:t>
            </a:r>
            <a:endParaRPr lang="en-IN" dirty="0"/>
          </a:p>
        </p:txBody>
      </p:sp>
      <p:sp>
        <p:nvSpPr>
          <p:cNvPr id="3" name="Content Placeholder 2"/>
          <p:cNvSpPr>
            <a:spLocks noGrp="1"/>
          </p:cNvSpPr>
          <p:nvPr>
            <p:ph idx="1"/>
          </p:nvPr>
        </p:nvSpPr>
        <p:spPr/>
        <p:txBody>
          <a:bodyPr>
            <a:normAutofit/>
          </a:bodyPr>
          <a:lstStyle/>
          <a:p>
            <a:r>
              <a:rPr lang="en-IN" sz="2000" dirty="0"/>
              <a:t>Stability is mainly important when we have key value pairs with duplicate keys possible (like people names as keys and their details as values). And we wish to sort these objects by keys. </a:t>
            </a:r>
          </a:p>
          <a:p>
            <a:endParaRPr lang="en-IN" sz="2000" b="1" dirty="0" smtClean="0"/>
          </a:p>
          <a:p>
            <a:r>
              <a:rPr lang="en-IN" sz="2000" b="1" dirty="0" smtClean="0"/>
              <a:t>What </a:t>
            </a:r>
            <a:r>
              <a:rPr lang="en-IN" sz="2000" b="1" dirty="0"/>
              <a:t>is it?</a:t>
            </a:r>
            <a:r>
              <a:rPr lang="en-IN" sz="2000" dirty="0"/>
              <a:t/>
            </a:r>
            <a:br>
              <a:rPr lang="en-IN" sz="2000" dirty="0"/>
            </a:br>
            <a:r>
              <a:rPr lang="en-IN" sz="2000" dirty="0"/>
              <a:t>A sorting algorithm is said to be </a:t>
            </a:r>
            <a:r>
              <a:rPr lang="en-IN" sz="2000" b="1" dirty="0"/>
              <a:t>stable if two objects with equal keys appear in the same order in sorted output as they appear in the input array to be sorted.</a:t>
            </a:r>
          </a:p>
          <a:p>
            <a:endParaRPr lang="en-IN" sz="2000" dirty="0"/>
          </a:p>
        </p:txBody>
      </p:sp>
      <p:sp>
        <p:nvSpPr>
          <p:cNvPr id="5" name="Date Placeholder 4"/>
          <p:cNvSpPr>
            <a:spLocks noGrp="1"/>
          </p:cNvSpPr>
          <p:nvPr>
            <p:ph type="dt" sz="half" idx="10"/>
          </p:nvPr>
        </p:nvSpPr>
        <p:spPr/>
        <p:txBody>
          <a:bodyPr/>
          <a:lstStyle/>
          <a:p>
            <a:fld id="{11BDF684-653B-49E0-9B14-06EA8A6AEAE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8</a:t>
            </a:fld>
            <a:endParaRPr lang="en-IN"/>
          </a:p>
        </p:txBody>
      </p:sp>
    </p:spTree>
    <p:extLst>
      <p:ext uri="{BB962C8B-B14F-4D97-AF65-F5344CB8AC3E}">
        <p14:creationId xmlns:p14="http://schemas.microsoft.com/office/powerpoint/2010/main" val="2266271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31112"/>
            <a:ext cx="7024744" cy="529128"/>
          </a:xfrm>
        </p:spPr>
        <p:txBody>
          <a:bodyPr>
            <a:normAutofit fontScale="90000"/>
          </a:bodyPr>
          <a:lstStyle/>
          <a:p>
            <a:r>
              <a:rPr lang="en-IN" b="1" dirty="0"/>
              <a:t>Stable and Not Stable Sorting</a:t>
            </a:r>
            <a:endParaRPr lang="en-IN" dirty="0"/>
          </a:p>
        </p:txBody>
      </p:sp>
      <p:sp>
        <p:nvSpPr>
          <p:cNvPr id="5" name="Date Placeholder 4"/>
          <p:cNvSpPr>
            <a:spLocks noGrp="1"/>
          </p:cNvSpPr>
          <p:nvPr>
            <p:ph type="dt" sz="half" idx="10"/>
          </p:nvPr>
        </p:nvSpPr>
        <p:spPr/>
        <p:txBody>
          <a:bodyPr/>
          <a:lstStyle/>
          <a:p>
            <a:fld id="{11BDF684-653B-49E0-9B14-06EA8A6AEAEB}" type="datetime1">
              <a:rPr lang="en-IN" smtClean="0"/>
              <a:t>18-10-2024</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9</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5480" y="660240"/>
              <a:ext cx="8224560" cy="5837760"/>
            </p14:xfrm>
          </p:contentPart>
        </mc:Choice>
        <mc:Fallback xmlns="">
          <p:pic>
            <p:nvPicPr>
              <p:cNvPr id="4" name="Ink 3"/>
              <p:cNvPicPr/>
              <p:nvPr/>
            </p:nvPicPr>
            <p:blipFill>
              <a:blip r:embed="rId3"/>
              <a:stretch>
                <a:fillRect/>
              </a:stretch>
            </p:blipFill>
            <p:spPr>
              <a:xfrm>
                <a:off x="189360" y="654120"/>
                <a:ext cx="8242200" cy="5847480"/>
              </a:xfrm>
              <a:prstGeom prst="rect">
                <a:avLst/>
              </a:prstGeom>
            </p:spPr>
          </p:pic>
        </mc:Fallback>
      </mc:AlternateContent>
    </p:spTree>
    <p:extLst>
      <p:ext uri="{BB962C8B-B14F-4D97-AF65-F5344CB8AC3E}">
        <p14:creationId xmlns:p14="http://schemas.microsoft.com/office/powerpoint/2010/main" val="32553059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1341</TotalTime>
  <Words>2911</Words>
  <Application>Microsoft Office PowerPoint</Application>
  <PresentationFormat>On-screen Show (4:3)</PresentationFormat>
  <Paragraphs>1161</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Austin</vt:lpstr>
      <vt:lpstr>Sorting</vt:lpstr>
      <vt:lpstr>Sorting</vt:lpstr>
      <vt:lpstr>Sorting</vt:lpstr>
      <vt:lpstr>Sorting</vt:lpstr>
      <vt:lpstr>Stable and Not Stable Sorting</vt:lpstr>
      <vt:lpstr>Stable and Not Stable Sorting</vt:lpstr>
      <vt:lpstr>Stable and Not Stable Sorting</vt:lpstr>
      <vt:lpstr>Stable and Not Stable Sorting</vt:lpstr>
      <vt:lpstr>Stable and Not Stable Sorting</vt:lpstr>
      <vt:lpstr>Stable and Not Stable Sorting</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PowerPoint Presentation</vt:lpstr>
      <vt:lpstr>PowerPoint Presentation</vt:lpstr>
      <vt:lpstr>PowerPoint Presentation</vt:lpstr>
      <vt:lpstr>PowerPoint Presentation</vt:lpstr>
      <vt:lpstr>PowerPoint Presentation</vt:lpstr>
      <vt:lpstr>PowerPoint Presentation</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2</vt:lpstr>
      <vt:lpstr>Insertion Sort-   </vt:lpstr>
      <vt:lpstr>Insertion Sort-</vt:lpstr>
      <vt:lpstr>Insertion Sort-</vt:lpstr>
      <vt:lpstr>Insertion Sort-</vt:lpstr>
      <vt:lpstr>Insertion Sort-</vt:lpstr>
      <vt:lpstr>Algorithm for Insertion Sort-</vt:lpstr>
      <vt:lpstr>Shell Sort</vt:lpstr>
      <vt:lpstr>Working of Shell sort Algorithm</vt:lpstr>
      <vt:lpstr>Working of Shell sort Algorithm</vt:lpstr>
      <vt:lpstr>Working of Shell sort Algorithm</vt:lpstr>
      <vt:lpstr>Working of Shell sort Algorithm</vt:lpstr>
      <vt:lpstr>Working of Shell sort Algorithm</vt:lpstr>
      <vt:lpstr>Working of Shell sort Algorithm</vt:lpstr>
      <vt:lpstr>Working of Shell sort Algorithm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92</cp:revision>
  <dcterms:created xsi:type="dcterms:W3CDTF">2020-11-10T16:42:39Z</dcterms:created>
  <dcterms:modified xsi:type="dcterms:W3CDTF">2024-10-18T04:31:44Z</dcterms:modified>
</cp:coreProperties>
</file>